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3" r:id="rId2"/>
    <p:sldId id="263" r:id="rId3"/>
    <p:sldId id="257" r:id="rId4"/>
    <p:sldId id="269" r:id="rId5"/>
    <p:sldId id="272" r:id="rId6"/>
    <p:sldId id="304" r:id="rId7"/>
    <p:sldId id="275" r:id="rId8"/>
    <p:sldId id="287" r:id="rId9"/>
    <p:sldId id="289" r:id="rId10"/>
    <p:sldId id="281" r:id="rId11"/>
    <p:sldId id="282" r:id="rId12"/>
    <p:sldId id="284" r:id="rId13"/>
    <p:sldId id="276" r:id="rId14"/>
    <p:sldId id="277" r:id="rId15"/>
    <p:sldId id="291" r:id="rId16"/>
    <p:sldId id="283" r:id="rId17"/>
    <p:sldId id="290" r:id="rId18"/>
    <p:sldId id="293" r:id="rId1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5068" autoAdjust="0"/>
  </p:normalViewPr>
  <p:slideViewPr>
    <p:cSldViewPr snapToGrid="0">
      <p:cViewPr varScale="1">
        <p:scale>
          <a:sx n="55" d="100"/>
          <a:sy n="55" d="100"/>
        </p:scale>
        <p:origin x="1338" y="66"/>
      </p:cViewPr>
      <p:guideLst/>
    </p:cSldViewPr>
  </p:slideViewPr>
  <p:notesTextViewPr>
    <p:cViewPr>
      <p:scale>
        <a:sx n="3" d="2"/>
        <a:sy n="3" d="2"/>
      </p:scale>
      <p:origin x="0" y="0"/>
    </p:cViewPr>
  </p:notesTextViewPr>
  <p:notesViewPr>
    <p:cSldViewPr snapToGrid="0">
      <p:cViewPr varScale="1">
        <p:scale>
          <a:sx n="46" d="100"/>
          <a:sy n="46" d="100"/>
        </p:scale>
        <p:origin x="281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ami hara" userId="80c3d08912317335" providerId="LiveId" clId="{1F53AE52-1240-4DF1-A6BA-26073D7EA4F1}"/>
    <pc:docChg chg="undo redo custSel addSld delSld modSld sldOrd">
      <pc:chgData name="nanami hara" userId="80c3d08912317335" providerId="LiveId" clId="{1F53AE52-1240-4DF1-A6BA-26073D7EA4F1}" dt="2025-02-08T03:29:37.128" v="42885" actId="732"/>
      <pc:docMkLst>
        <pc:docMk/>
      </pc:docMkLst>
      <pc:sldChg chg="modSp mod modNotesTx">
        <pc:chgData name="nanami hara" userId="80c3d08912317335" providerId="LiveId" clId="{1F53AE52-1240-4DF1-A6BA-26073D7EA4F1}" dt="2025-02-08T00:16:09.254" v="39155" actId="20577"/>
        <pc:sldMkLst>
          <pc:docMk/>
          <pc:sldMk cId="3146759618" sldId="256"/>
        </pc:sldMkLst>
        <pc:spChg chg="mod">
          <ac:chgData name="nanami hara" userId="80c3d08912317335" providerId="LiveId" clId="{1F53AE52-1240-4DF1-A6BA-26073D7EA4F1}" dt="2025-01-29T19:45:36.075" v="22780" actId="1035"/>
          <ac:spMkLst>
            <pc:docMk/>
            <pc:sldMk cId="3146759618" sldId="256"/>
            <ac:spMk id="2" creationId="{8065A442-6ECE-E85D-E571-AF4321CF9564}"/>
          </ac:spMkLst>
        </pc:spChg>
        <pc:spChg chg="mod">
          <ac:chgData name="nanami hara" userId="80c3d08912317335" providerId="LiveId" clId="{1F53AE52-1240-4DF1-A6BA-26073D7EA4F1}" dt="2025-02-06T15:54:20.292" v="38872"/>
          <ac:spMkLst>
            <pc:docMk/>
            <pc:sldMk cId="3146759618" sldId="256"/>
            <ac:spMk id="3" creationId="{46D38843-3435-B104-EB29-A994A7C717E9}"/>
          </ac:spMkLst>
        </pc:spChg>
      </pc:sldChg>
      <pc:sldChg chg="del">
        <pc:chgData name="nanami hara" userId="80c3d08912317335" providerId="LiveId" clId="{1F53AE52-1240-4DF1-A6BA-26073D7EA4F1}" dt="2025-01-29T19:19:07" v="21177" actId="2696"/>
        <pc:sldMkLst>
          <pc:docMk/>
          <pc:sldMk cId="3809281826" sldId="258"/>
        </pc:sldMkLst>
      </pc:sldChg>
      <pc:sldChg chg="del ord">
        <pc:chgData name="nanami hara" userId="80c3d08912317335" providerId="LiveId" clId="{1F53AE52-1240-4DF1-A6BA-26073D7EA4F1}" dt="2025-01-22T06:44:44.039" v="1140" actId="47"/>
        <pc:sldMkLst>
          <pc:docMk/>
          <pc:sldMk cId="1576627809" sldId="264"/>
        </pc:sldMkLst>
      </pc:sldChg>
      <pc:sldChg chg="addSp delSp modSp mod modNotesTx">
        <pc:chgData name="nanami hara" userId="80c3d08912317335" providerId="LiveId" clId="{1F53AE52-1240-4DF1-A6BA-26073D7EA4F1}" dt="2025-02-08T00:25:07.558" v="39945" actId="20577"/>
        <pc:sldMkLst>
          <pc:docMk/>
          <pc:sldMk cId="3665007793" sldId="269"/>
        </pc:sldMkLst>
        <pc:spChg chg="add del mod">
          <ac:chgData name="nanami hara" userId="80c3d08912317335" providerId="LiveId" clId="{1F53AE52-1240-4DF1-A6BA-26073D7EA4F1}" dt="2025-01-22T10:13:12.167" v="4206" actId="1038"/>
          <ac:spMkLst>
            <pc:docMk/>
            <pc:sldMk cId="3665007793" sldId="269"/>
            <ac:spMk id="11" creationId="{00000000-0000-0000-0000-000000000000}"/>
          </ac:spMkLst>
        </pc:spChg>
        <pc:spChg chg="mod">
          <ac:chgData name="nanami hara" userId="80c3d08912317335" providerId="LiveId" clId="{1F53AE52-1240-4DF1-A6BA-26073D7EA4F1}" dt="2025-01-29T16:55:41.069" v="14209" actId="113"/>
          <ac:spMkLst>
            <pc:docMk/>
            <pc:sldMk cId="3665007793" sldId="269"/>
            <ac:spMk id="21" creationId="{7AF802EC-9F2E-8F91-CA4A-9911192998CC}"/>
          </ac:spMkLst>
        </pc:spChg>
        <pc:graphicFrameChg chg="mod modGraphic">
          <ac:chgData name="nanami hara" userId="80c3d08912317335" providerId="LiveId" clId="{1F53AE52-1240-4DF1-A6BA-26073D7EA4F1}" dt="2025-01-22T07:32:50.061" v="2630" actId="113"/>
          <ac:graphicFrameMkLst>
            <pc:docMk/>
            <pc:sldMk cId="3665007793" sldId="269"/>
            <ac:graphicFrameMk id="4" creationId="{00000000-0000-0000-0000-000000000000}"/>
          </ac:graphicFrameMkLst>
        </pc:graphicFrameChg>
      </pc:sldChg>
      <pc:sldChg chg="modSp mod modNotesTx">
        <pc:chgData name="nanami hara" userId="80c3d08912317335" providerId="LiveId" clId="{1F53AE52-1240-4DF1-A6BA-26073D7EA4F1}" dt="2025-02-08T00:16:44.861" v="39169" actId="20577"/>
        <pc:sldMkLst>
          <pc:docMk/>
          <pc:sldMk cId="3233524362" sldId="270"/>
        </pc:sldMkLst>
        <pc:spChg chg="mod">
          <ac:chgData name="nanami hara" userId="80c3d08912317335" providerId="LiveId" clId="{1F53AE52-1240-4DF1-A6BA-26073D7EA4F1}" dt="2025-01-29T17:26:42.749" v="15420" actId="2711"/>
          <ac:spMkLst>
            <pc:docMk/>
            <pc:sldMk cId="3233524362" sldId="270"/>
            <ac:spMk id="2" creationId="{1241AEAF-D282-8DB7-789F-F978DD50135D}"/>
          </ac:spMkLst>
        </pc:spChg>
        <pc:spChg chg="mod">
          <ac:chgData name="nanami hara" userId="80c3d08912317335" providerId="LiveId" clId="{1F53AE52-1240-4DF1-A6BA-26073D7EA4F1}" dt="2025-01-29T19:19:55.552" v="21247"/>
          <ac:spMkLst>
            <pc:docMk/>
            <pc:sldMk cId="3233524362" sldId="270"/>
            <ac:spMk id="3" creationId="{DC12A7AC-70AE-CD69-54C3-AC354A7028F7}"/>
          </ac:spMkLst>
        </pc:spChg>
      </pc:sldChg>
      <pc:sldChg chg="addSp delSp modSp del mod ord">
        <pc:chgData name="nanami hara" userId="80c3d08912317335" providerId="LiveId" clId="{1F53AE52-1240-4DF1-A6BA-26073D7EA4F1}" dt="2025-01-29T19:19:02.850" v="21176" actId="2696"/>
        <pc:sldMkLst>
          <pc:docMk/>
          <pc:sldMk cId="3189792670" sldId="271"/>
        </pc:sldMkLst>
      </pc:sldChg>
      <pc:sldChg chg="addSp delSp modSp new mod ord modNotesTx">
        <pc:chgData name="nanami hara" userId="80c3d08912317335" providerId="LiveId" clId="{1F53AE52-1240-4DF1-A6BA-26073D7EA4F1}" dt="2025-02-08T00:36:46.532" v="41152" actId="20577"/>
        <pc:sldMkLst>
          <pc:docMk/>
          <pc:sldMk cId="319796628" sldId="272"/>
        </pc:sldMkLst>
        <pc:spChg chg="add del mod">
          <ac:chgData name="nanami hara" userId="80c3d08912317335" providerId="LiveId" clId="{1F53AE52-1240-4DF1-A6BA-26073D7EA4F1}" dt="2025-01-29T17:27:11.622" v="15422" actId="2711"/>
          <ac:spMkLst>
            <pc:docMk/>
            <pc:sldMk cId="319796628" sldId="272"/>
            <ac:spMk id="2" creationId="{6756BB71-F199-8A50-DB13-B2DA0D928B71}"/>
          </ac:spMkLst>
        </pc:spChg>
        <pc:spChg chg="add mod">
          <ac:chgData name="nanami hara" userId="80c3d08912317335" providerId="LiveId" clId="{1F53AE52-1240-4DF1-A6BA-26073D7EA4F1}" dt="2025-01-29T17:35:30.453" v="16072"/>
          <ac:spMkLst>
            <pc:docMk/>
            <pc:sldMk cId="319796628" sldId="272"/>
            <ac:spMk id="5" creationId="{1EAC5543-E007-075E-C6DB-E8527049EED3}"/>
          </ac:spMkLst>
        </pc:spChg>
        <pc:grpChg chg="add mod">
          <ac:chgData name="nanami hara" userId="80c3d08912317335" providerId="LiveId" clId="{1F53AE52-1240-4DF1-A6BA-26073D7EA4F1}" dt="2025-01-29T17:28:14.218" v="15477" actId="1036"/>
          <ac:grpSpMkLst>
            <pc:docMk/>
            <pc:sldMk cId="319796628" sldId="272"/>
            <ac:grpSpMk id="4" creationId="{BEAEF1AE-2D1F-E867-F951-85D37D8575FD}"/>
          </ac:grpSpMkLst>
        </pc:grpChg>
        <pc:picChg chg="add mod">
          <ac:chgData name="nanami hara" userId="80c3d08912317335" providerId="LiveId" clId="{1F53AE52-1240-4DF1-A6BA-26073D7EA4F1}" dt="2025-01-29T17:28:06.061" v="15426" actId="164"/>
          <ac:picMkLst>
            <pc:docMk/>
            <pc:sldMk cId="319796628" sldId="272"/>
            <ac:picMk id="14" creationId="{2AA057C9-3CFC-587E-17D6-F628F4E2007C}"/>
          </ac:picMkLst>
        </pc:picChg>
        <pc:picChg chg="add mod">
          <ac:chgData name="nanami hara" userId="80c3d08912317335" providerId="LiveId" clId="{1F53AE52-1240-4DF1-A6BA-26073D7EA4F1}" dt="2025-01-29T17:28:06.061" v="15426" actId="164"/>
          <ac:picMkLst>
            <pc:docMk/>
            <pc:sldMk cId="319796628" sldId="272"/>
            <ac:picMk id="15" creationId="{32461978-DD31-1AD3-2CE2-E8A8C6C4F7DB}"/>
          </ac:picMkLst>
        </pc:picChg>
        <pc:picChg chg="add mod ord">
          <ac:chgData name="nanami hara" userId="80c3d08912317335" providerId="LiveId" clId="{1F53AE52-1240-4DF1-A6BA-26073D7EA4F1}" dt="2025-01-29T17:28:06.061" v="15426" actId="164"/>
          <ac:picMkLst>
            <pc:docMk/>
            <pc:sldMk cId="319796628" sldId="272"/>
            <ac:picMk id="16" creationId="{6A9EEA38-194C-5B1A-6159-415AEB2F0D22}"/>
          </ac:picMkLst>
        </pc:picChg>
        <pc:picChg chg="add mod">
          <ac:chgData name="nanami hara" userId="80c3d08912317335" providerId="LiveId" clId="{1F53AE52-1240-4DF1-A6BA-26073D7EA4F1}" dt="2025-01-29T17:28:06.061" v="15426" actId="164"/>
          <ac:picMkLst>
            <pc:docMk/>
            <pc:sldMk cId="319796628" sldId="272"/>
            <ac:picMk id="17" creationId="{4BA0FA48-41D1-AB5E-651E-3949C87DADAF}"/>
          </ac:picMkLst>
        </pc:picChg>
        <pc:picChg chg="add mod">
          <ac:chgData name="nanami hara" userId="80c3d08912317335" providerId="LiveId" clId="{1F53AE52-1240-4DF1-A6BA-26073D7EA4F1}" dt="2025-01-29T17:28:06.061" v="15426" actId="164"/>
          <ac:picMkLst>
            <pc:docMk/>
            <pc:sldMk cId="319796628" sldId="272"/>
            <ac:picMk id="18" creationId="{89E74646-0CFD-0F30-EDD1-CF547A84A03B}"/>
          </ac:picMkLst>
        </pc:picChg>
        <pc:picChg chg="add mod">
          <ac:chgData name="nanami hara" userId="80c3d08912317335" providerId="LiveId" clId="{1F53AE52-1240-4DF1-A6BA-26073D7EA4F1}" dt="2025-01-29T17:28:06.061" v="15426" actId="164"/>
          <ac:picMkLst>
            <pc:docMk/>
            <pc:sldMk cId="319796628" sldId="272"/>
            <ac:picMk id="20" creationId="{8AD92EE9-22AF-D5F5-0D68-11EFD0EED773}"/>
          </ac:picMkLst>
        </pc:picChg>
      </pc:sldChg>
      <pc:sldChg chg="add del">
        <pc:chgData name="nanami hara" userId="80c3d08912317335" providerId="LiveId" clId="{1F53AE52-1240-4DF1-A6BA-26073D7EA4F1}" dt="2025-01-13T03:18:08.093" v="238"/>
        <pc:sldMkLst>
          <pc:docMk/>
          <pc:sldMk cId="567788726" sldId="273"/>
        </pc:sldMkLst>
      </pc:sldChg>
      <pc:sldChg chg="addSp delSp modSp new mod modNotesTx">
        <pc:chgData name="nanami hara" userId="80c3d08912317335" providerId="LiveId" clId="{1F53AE52-1240-4DF1-A6BA-26073D7EA4F1}" dt="2025-02-08T00:48:00.550" v="41228" actId="20577"/>
        <pc:sldMkLst>
          <pc:docMk/>
          <pc:sldMk cId="1884465074" sldId="273"/>
        </pc:sldMkLst>
        <pc:spChg chg="add mod">
          <ac:chgData name="nanami hara" userId="80c3d08912317335" providerId="LiveId" clId="{1F53AE52-1240-4DF1-A6BA-26073D7EA4F1}" dt="2025-02-04T13:07:41.565" v="23795"/>
          <ac:spMkLst>
            <pc:docMk/>
            <pc:sldMk cId="1884465074" sldId="273"/>
            <ac:spMk id="2" creationId="{D52A40FE-D41E-80AF-1F21-C42DF3A5A495}"/>
          </ac:spMkLst>
        </pc:spChg>
        <pc:spChg chg="mod">
          <ac:chgData name="nanami hara" userId="80c3d08912317335" providerId="LiveId" clId="{1F53AE52-1240-4DF1-A6BA-26073D7EA4F1}" dt="2025-02-04T13:22:13.771" v="23841" actId="115"/>
          <ac:spMkLst>
            <pc:docMk/>
            <pc:sldMk cId="1884465074" sldId="273"/>
            <ac:spMk id="4" creationId="{4E103644-8E4A-BB8A-AF51-408F1A77CB99}"/>
          </ac:spMkLst>
        </pc:spChg>
        <pc:spChg chg="add mod ord">
          <ac:chgData name="nanami hara" userId="80c3d08912317335" providerId="LiveId" clId="{1F53AE52-1240-4DF1-A6BA-26073D7EA4F1}" dt="2025-01-29T17:36:33.804" v="16096" actId="113"/>
          <ac:spMkLst>
            <pc:docMk/>
            <pc:sldMk cId="1884465074" sldId="273"/>
            <ac:spMk id="5" creationId="{5B09508A-5921-5F17-5210-D6AD612C7BA6}"/>
          </ac:spMkLst>
        </pc:spChg>
        <pc:spChg chg="mod">
          <ac:chgData name="nanami hara" userId="80c3d08912317335" providerId="LiveId" clId="{1F53AE52-1240-4DF1-A6BA-26073D7EA4F1}" dt="2025-01-29T17:36:52.434" v="16100" actId="113"/>
          <ac:spMkLst>
            <pc:docMk/>
            <pc:sldMk cId="1884465074" sldId="273"/>
            <ac:spMk id="6" creationId="{F1D81F9A-11F0-B0A1-7EF7-FB282F76C5BB}"/>
          </ac:spMkLst>
        </pc:spChg>
        <pc:spChg chg="add mod">
          <ac:chgData name="nanami hara" userId="80c3d08912317335" providerId="LiveId" clId="{1F53AE52-1240-4DF1-A6BA-26073D7EA4F1}" dt="2025-01-29T17:36:33.804" v="16096" actId="113"/>
          <ac:spMkLst>
            <pc:docMk/>
            <pc:sldMk cId="1884465074" sldId="273"/>
            <ac:spMk id="8" creationId="{95E38D98-247B-0901-B327-8CED83E50B06}"/>
          </ac:spMkLst>
        </pc:spChg>
        <pc:spChg chg="add mod">
          <ac:chgData name="nanami hara" userId="80c3d08912317335" providerId="LiveId" clId="{1F53AE52-1240-4DF1-A6BA-26073D7EA4F1}" dt="2025-01-29T17:36:17.839" v="16094" actId="113"/>
          <ac:spMkLst>
            <pc:docMk/>
            <pc:sldMk cId="1884465074" sldId="273"/>
            <ac:spMk id="9" creationId="{AEF9EE8B-DE44-8345-F14E-6A4209DFDA21}"/>
          </ac:spMkLst>
        </pc:spChg>
        <pc:spChg chg="mod">
          <ac:chgData name="nanami hara" userId="80c3d08912317335" providerId="LiveId" clId="{1F53AE52-1240-4DF1-A6BA-26073D7EA4F1}" dt="2025-01-29T17:36:44.311" v="16098" actId="113"/>
          <ac:spMkLst>
            <pc:docMk/>
            <pc:sldMk cId="1884465074" sldId="273"/>
            <ac:spMk id="12" creationId="{73F50576-9C51-02D6-5D32-E2BEE92B13F1}"/>
          </ac:spMkLst>
        </pc:spChg>
        <pc:spChg chg="mod">
          <ac:chgData name="nanami hara" userId="80c3d08912317335" providerId="LiveId" clId="{1F53AE52-1240-4DF1-A6BA-26073D7EA4F1}" dt="2025-01-29T17:36:44.311" v="16098" actId="113"/>
          <ac:spMkLst>
            <pc:docMk/>
            <pc:sldMk cId="1884465074" sldId="273"/>
            <ac:spMk id="13" creationId="{7A181F9E-1AE2-8CC6-9BAC-78B0286224D6}"/>
          </ac:spMkLst>
        </pc:spChg>
      </pc:sldChg>
      <pc:sldChg chg="addSp delSp modSp new mod modNotesTx">
        <pc:chgData name="nanami hara" userId="80c3d08912317335" providerId="LiveId" clId="{1F53AE52-1240-4DF1-A6BA-26073D7EA4F1}" dt="2025-02-08T00:32:18.840" v="40585" actId="20577"/>
        <pc:sldMkLst>
          <pc:docMk/>
          <pc:sldMk cId="4189480577" sldId="274"/>
        </pc:sldMkLst>
        <pc:spChg chg="add mod">
          <ac:chgData name="nanami hara" userId="80c3d08912317335" providerId="LiveId" clId="{1F53AE52-1240-4DF1-A6BA-26073D7EA4F1}" dt="2025-01-23T03:54:17.758" v="5801" actId="113"/>
          <ac:spMkLst>
            <pc:docMk/>
            <pc:sldMk cId="4189480577" sldId="274"/>
            <ac:spMk id="4" creationId="{78012C7D-7F29-84D2-8CFA-D2780A014E4B}"/>
          </ac:spMkLst>
        </pc:spChg>
        <pc:spChg chg="add mod">
          <ac:chgData name="nanami hara" userId="80c3d08912317335" providerId="LiveId" clId="{1F53AE52-1240-4DF1-A6BA-26073D7EA4F1}" dt="2025-01-23T03:56:54.831" v="5950" actId="404"/>
          <ac:spMkLst>
            <pc:docMk/>
            <pc:sldMk cId="4189480577" sldId="274"/>
            <ac:spMk id="5" creationId="{49C1F3F6-0959-0D35-B886-9BA148B91649}"/>
          </ac:spMkLst>
        </pc:spChg>
        <pc:spChg chg="add mod">
          <ac:chgData name="nanami hara" userId="80c3d08912317335" providerId="LiveId" clId="{1F53AE52-1240-4DF1-A6BA-26073D7EA4F1}" dt="2025-01-23T03:55:04.304" v="5897" actId="1038"/>
          <ac:spMkLst>
            <pc:docMk/>
            <pc:sldMk cId="4189480577" sldId="274"/>
            <ac:spMk id="6" creationId="{20A7C720-672E-FD2C-2BCB-6DE99DF7C7F2}"/>
          </ac:spMkLst>
        </pc:spChg>
        <pc:spChg chg="mod">
          <ac:chgData name="nanami hara" userId="80c3d08912317335" providerId="LiveId" clId="{1F53AE52-1240-4DF1-A6BA-26073D7EA4F1}" dt="2025-02-04T05:19:23.953" v="22821" actId="1038"/>
          <ac:spMkLst>
            <pc:docMk/>
            <pc:sldMk cId="4189480577" sldId="274"/>
            <ac:spMk id="8" creationId="{A79AF103-8C24-C38A-9585-273E781ECAD0}"/>
          </ac:spMkLst>
        </pc:spChg>
        <pc:spChg chg="add mod">
          <ac:chgData name="nanami hara" userId="80c3d08912317335" providerId="LiveId" clId="{1F53AE52-1240-4DF1-A6BA-26073D7EA4F1}" dt="2025-01-22T08:46:46.014" v="3314" actId="1037"/>
          <ac:spMkLst>
            <pc:docMk/>
            <pc:sldMk cId="4189480577" sldId="274"/>
            <ac:spMk id="10" creationId="{74BC5DB4-871D-D9D3-8687-9E12D3D7F8D3}"/>
          </ac:spMkLst>
        </pc:spChg>
        <pc:spChg chg="add mod">
          <ac:chgData name="nanami hara" userId="80c3d08912317335" providerId="LiveId" clId="{1F53AE52-1240-4DF1-A6BA-26073D7EA4F1}" dt="2025-01-23T04:00:32.664" v="6010" actId="1038"/>
          <ac:spMkLst>
            <pc:docMk/>
            <pc:sldMk cId="4189480577" sldId="274"/>
            <ac:spMk id="11" creationId="{4D602015-45BC-F3B5-C29F-177326129F7D}"/>
          </ac:spMkLst>
        </pc:spChg>
        <pc:spChg chg="add mod">
          <ac:chgData name="nanami hara" userId="80c3d08912317335" providerId="LiveId" clId="{1F53AE52-1240-4DF1-A6BA-26073D7EA4F1}" dt="2025-01-23T04:00:18.578" v="5988" actId="14100"/>
          <ac:spMkLst>
            <pc:docMk/>
            <pc:sldMk cId="4189480577" sldId="274"/>
            <ac:spMk id="12" creationId="{F9C2120A-5ECF-CE25-6631-26F04295B265}"/>
          </ac:spMkLst>
        </pc:spChg>
        <pc:spChg chg="add mod">
          <ac:chgData name="nanami hara" userId="80c3d08912317335" providerId="LiveId" clId="{1F53AE52-1240-4DF1-A6BA-26073D7EA4F1}" dt="2025-01-23T03:59:56.506" v="5984" actId="403"/>
          <ac:spMkLst>
            <pc:docMk/>
            <pc:sldMk cId="4189480577" sldId="274"/>
            <ac:spMk id="13" creationId="{64804D1E-0D00-AE0D-85D7-DE15FECCA3FB}"/>
          </ac:spMkLst>
        </pc:spChg>
        <pc:spChg chg="add mod">
          <ac:chgData name="nanami hara" userId="80c3d08912317335" providerId="LiveId" clId="{1F53AE52-1240-4DF1-A6BA-26073D7EA4F1}" dt="2025-01-23T03:59:33.771" v="5979" actId="20577"/>
          <ac:spMkLst>
            <pc:docMk/>
            <pc:sldMk cId="4189480577" sldId="274"/>
            <ac:spMk id="14" creationId="{17A66928-3C79-8ED1-D9FE-F2AF9421C5C3}"/>
          </ac:spMkLst>
        </pc:spChg>
        <pc:spChg chg="add mod">
          <ac:chgData name="nanami hara" userId="80c3d08912317335" providerId="LiveId" clId="{1F53AE52-1240-4DF1-A6BA-26073D7EA4F1}" dt="2025-01-23T04:05:39.664" v="6155" actId="404"/>
          <ac:spMkLst>
            <pc:docMk/>
            <pc:sldMk cId="4189480577" sldId="274"/>
            <ac:spMk id="15" creationId="{CC2C5FAC-0ECE-BF66-1649-1C749AF691CE}"/>
          </ac:spMkLst>
        </pc:spChg>
        <pc:spChg chg="add mod">
          <ac:chgData name="nanami hara" userId="80c3d08912317335" providerId="LiveId" clId="{1F53AE52-1240-4DF1-A6BA-26073D7EA4F1}" dt="2025-01-23T04:03:32.815" v="6089" actId="14100"/>
          <ac:spMkLst>
            <pc:docMk/>
            <pc:sldMk cId="4189480577" sldId="274"/>
            <ac:spMk id="16" creationId="{6AE0664C-6C72-D02F-9EEB-4A451B2854EF}"/>
          </ac:spMkLst>
        </pc:spChg>
        <pc:spChg chg="add mod">
          <ac:chgData name="nanami hara" userId="80c3d08912317335" providerId="LiveId" clId="{1F53AE52-1240-4DF1-A6BA-26073D7EA4F1}" dt="2025-01-23T04:02:44.994" v="6076" actId="403"/>
          <ac:spMkLst>
            <pc:docMk/>
            <pc:sldMk cId="4189480577" sldId="274"/>
            <ac:spMk id="17" creationId="{3B79D1A5-A3F2-A719-12C5-A475684DB664}"/>
          </ac:spMkLst>
        </pc:spChg>
        <pc:spChg chg="add mod">
          <ac:chgData name="nanami hara" userId="80c3d08912317335" providerId="LiveId" clId="{1F53AE52-1240-4DF1-A6BA-26073D7EA4F1}" dt="2025-01-25T02:51:55.309" v="6750" actId="14100"/>
          <ac:spMkLst>
            <pc:docMk/>
            <pc:sldMk cId="4189480577" sldId="274"/>
            <ac:spMk id="18" creationId="{B199F50C-F8B2-2A27-C36C-2D2764F03D28}"/>
          </ac:spMkLst>
        </pc:spChg>
        <pc:spChg chg="add mod">
          <ac:chgData name="nanami hara" userId="80c3d08912317335" providerId="LiveId" clId="{1F53AE52-1240-4DF1-A6BA-26073D7EA4F1}" dt="2025-01-23T04:07:10.276" v="6201" actId="403"/>
          <ac:spMkLst>
            <pc:docMk/>
            <pc:sldMk cId="4189480577" sldId="274"/>
            <ac:spMk id="19" creationId="{B95490DF-42CC-B21E-35D8-B1119060087C}"/>
          </ac:spMkLst>
        </pc:spChg>
        <pc:spChg chg="add mod topLvl">
          <ac:chgData name="nanami hara" userId="80c3d08912317335" providerId="LiveId" clId="{1F53AE52-1240-4DF1-A6BA-26073D7EA4F1}" dt="2025-01-29T17:11:00.974" v="14667" actId="164"/>
          <ac:spMkLst>
            <pc:docMk/>
            <pc:sldMk cId="4189480577" sldId="274"/>
            <ac:spMk id="20" creationId="{CEE0677C-B74B-6DA1-895B-B1FD5289BB9F}"/>
          </ac:spMkLst>
        </pc:spChg>
        <pc:spChg chg="add mod">
          <ac:chgData name="nanami hara" userId="80c3d08912317335" providerId="LiveId" clId="{1F53AE52-1240-4DF1-A6BA-26073D7EA4F1}" dt="2025-02-04T12:56:13.142" v="23566" actId="1038"/>
          <ac:spMkLst>
            <pc:docMk/>
            <pc:sldMk cId="4189480577" sldId="274"/>
            <ac:spMk id="21" creationId="{F5D4FE0A-4DCB-1E0E-B57E-C0561E1376C5}"/>
          </ac:spMkLst>
        </pc:spChg>
        <pc:spChg chg="add mod">
          <ac:chgData name="nanami hara" userId="80c3d08912317335" providerId="LiveId" clId="{1F53AE52-1240-4DF1-A6BA-26073D7EA4F1}" dt="2025-01-23T04:13:18.612" v="6304" actId="14100"/>
          <ac:spMkLst>
            <pc:docMk/>
            <pc:sldMk cId="4189480577" sldId="274"/>
            <ac:spMk id="22" creationId="{6BD6398E-37E6-F3BC-284A-F0962A8B137E}"/>
          </ac:spMkLst>
        </pc:spChg>
        <pc:spChg chg="add mod">
          <ac:chgData name="nanami hara" userId="80c3d08912317335" providerId="LiveId" clId="{1F53AE52-1240-4DF1-A6BA-26073D7EA4F1}" dt="2025-01-23T04:12:29.784" v="6302" actId="14100"/>
          <ac:spMkLst>
            <pc:docMk/>
            <pc:sldMk cId="4189480577" sldId="274"/>
            <ac:spMk id="23" creationId="{D2484A3C-9EF7-56FC-F0D4-EA8916794500}"/>
          </ac:spMkLst>
        </pc:spChg>
        <pc:spChg chg="add mod">
          <ac:chgData name="nanami hara" userId="80c3d08912317335" providerId="LiveId" clId="{1F53AE52-1240-4DF1-A6BA-26073D7EA4F1}" dt="2025-01-23T04:12:15.750" v="6299" actId="1036"/>
          <ac:spMkLst>
            <pc:docMk/>
            <pc:sldMk cId="4189480577" sldId="274"/>
            <ac:spMk id="24" creationId="{09FE1084-709D-5A69-39C2-BFB03EA40349}"/>
          </ac:spMkLst>
        </pc:spChg>
        <pc:spChg chg="add mod">
          <ac:chgData name="nanami hara" userId="80c3d08912317335" providerId="LiveId" clId="{1F53AE52-1240-4DF1-A6BA-26073D7EA4F1}" dt="2025-01-23T04:14:47.873" v="6344" actId="14100"/>
          <ac:spMkLst>
            <pc:docMk/>
            <pc:sldMk cId="4189480577" sldId="274"/>
            <ac:spMk id="25" creationId="{C7DCECC3-724F-37B1-8698-DA9E42661C6F}"/>
          </ac:spMkLst>
        </pc:spChg>
        <pc:spChg chg="add mod">
          <ac:chgData name="nanami hara" userId="80c3d08912317335" providerId="LiveId" clId="{1F53AE52-1240-4DF1-A6BA-26073D7EA4F1}" dt="2025-01-23T04:14:59.786" v="6346" actId="1076"/>
          <ac:spMkLst>
            <pc:docMk/>
            <pc:sldMk cId="4189480577" sldId="274"/>
            <ac:spMk id="26" creationId="{FF87B5DE-3393-9537-3178-E58417916A63}"/>
          </ac:spMkLst>
        </pc:spChg>
        <pc:spChg chg="add mod">
          <ac:chgData name="nanami hara" userId="80c3d08912317335" providerId="LiveId" clId="{1F53AE52-1240-4DF1-A6BA-26073D7EA4F1}" dt="2025-01-23T04:15:58.107" v="6366" actId="1037"/>
          <ac:spMkLst>
            <pc:docMk/>
            <pc:sldMk cId="4189480577" sldId="274"/>
            <ac:spMk id="27" creationId="{BCCE5033-29BF-7358-F8DE-E7EE1D9933F2}"/>
          </ac:spMkLst>
        </pc:spChg>
        <pc:spChg chg="add mod">
          <ac:chgData name="nanami hara" userId="80c3d08912317335" providerId="LiveId" clId="{1F53AE52-1240-4DF1-A6BA-26073D7EA4F1}" dt="2025-01-23T04:16:54.778" v="6389" actId="14100"/>
          <ac:spMkLst>
            <pc:docMk/>
            <pc:sldMk cId="4189480577" sldId="274"/>
            <ac:spMk id="28" creationId="{C9ADBFF5-CABC-F315-3419-503D6EA1BF38}"/>
          </ac:spMkLst>
        </pc:spChg>
        <pc:spChg chg="add mod">
          <ac:chgData name="nanami hara" userId="80c3d08912317335" providerId="LiveId" clId="{1F53AE52-1240-4DF1-A6BA-26073D7EA4F1}" dt="2025-01-23T04:18:45.884" v="6460" actId="1038"/>
          <ac:spMkLst>
            <pc:docMk/>
            <pc:sldMk cId="4189480577" sldId="274"/>
            <ac:spMk id="29" creationId="{C5E36FB8-4D5B-6440-1D08-DA508F13B9AD}"/>
          </ac:spMkLst>
        </pc:spChg>
        <pc:spChg chg="add mod">
          <ac:chgData name="nanami hara" userId="80c3d08912317335" providerId="LiveId" clId="{1F53AE52-1240-4DF1-A6BA-26073D7EA4F1}" dt="2025-01-25T02:54:38.417" v="6765" actId="1037"/>
          <ac:spMkLst>
            <pc:docMk/>
            <pc:sldMk cId="4189480577" sldId="274"/>
            <ac:spMk id="30" creationId="{95CCB451-A559-6CD9-2458-E31B76A1D14E}"/>
          </ac:spMkLst>
        </pc:spChg>
        <pc:spChg chg="add mod">
          <ac:chgData name="nanami hara" userId="80c3d08912317335" providerId="LiveId" clId="{1F53AE52-1240-4DF1-A6BA-26073D7EA4F1}" dt="2025-01-23T04:24:15.145" v="6509" actId="1076"/>
          <ac:spMkLst>
            <pc:docMk/>
            <pc:sldMk cId="4189480577" sldId="274"/>
            <ac:spMk id="31" creationId="{60740202-F1A6-4AD2-B1AD-7BB6E7C104DF}"/>
          </ac:spMkLst>
        </pc:spChg>
        <pc:spChg chg="add mod">
          <ac:chgData name="nanami hara" userId="80c3d08912317335" providerId="LiveId" clId="{1F53AE52-1240-4DF1-A6BA-26073D7EA4F1}" dt="2025-01-23T04:30:02.693" v="6552" actId="20577"/>
          <ac:spMkLst>
            <pc:docMk/>
            <pc:sldMk cId="4189480577" sldId="274"/>
            <ac:spMk id="32" creationId="{91885879-597F-108D-E1FC-B93AB608F05F}"/>
          </ac:spMkLst>
        </pc:spChg>
        <pc:spChg chg="add mod topLvl">
          <ac:chgData name="nanami hara" userId="80c3d08912317335" providerId="LiveId" clId="{1F53AE52-1240-4DF1-A6BA-26073D7EA4F1}" dt="2025-01-29T17:11:00.974" v="14667" actId="164"/>
          <ac:spMkLst>
            <pc:docMk/>
            <pc:sldMk cId="4189480577" sldId="274"/>
            <ac:spMk id="33" creationId="{3CAC3BFF-FB91-F86C-B1DC-AACA8C9D4618}"/>
          </ac:spMkLst>
        </pc:spChg>
        <pc:spChg chg="add mod">
          <ac:chgData name="nanami hara" userId="80c3d08912317335" providerId="LiveId" clId="{1F53AE52-1240-4DF1-A6BA-26073D7EA4F1}" dt="2025-01-23T04:30:45.632" v="6562" actId="14100"/>
          <ac:spMkLst>
            <pc:docMk/>
            <pc:sldMk cId="4189480577" sldId="274"/>
            <ac:spMk id="34" creationId="{0F1C5EAE-33AB-98B3-4B14-8D23E78DE45F}"/>
          </ac:spMkLst>
        </pc:spChg>
        <pc:spChg chg="add mod">
          <ac:chgData name="nanami hara" userId="80c3d08912317335" providerId="LiveId" clId="{1F53AE52-1240-4DF1-A6BA-26073D7EA4F1}" dt="2025-02-04T12:56:26.752" v="23606" actId="1037"/>
          <ac:spMkLst>
            <pc:docMk/>
            <pc:sldMk cId="4189480577" sldId="274"/>
            <ac:spMk id="35" creationId="{93EFFB12-2A7D-2CF0-2A5E-2C8F9FC66948}"/>
          </ac:spMkLst>
        </pc:spChg>
        <pc:spChg chg="add mod">
          <ac:chgData name="nanami hara" userId="80c3d08912317335" providerId="LiveId" clId="{1F53AE52-1240-4DF1-A6BA-26073D7EA4F1}" dt="2025-01-25T02:51:28.741" v="6748" actId="1037"/>
          <ac:spMkLst>
            <pc:docMk/>
            <pc:sldMk cId="4189480577" sldId="274"/>
            <ac:spMk id="37" creationId="{74E50776-80E4-FABA-AF0D-DE387FA5C9D0}"/>
          </ac:spMkLst>
        </pc:spChg>
        <pc:spChg chg="add mod">
          <ac:chgData name="nanami hara" userId="80c3d08912317335" providerId="LiveId" clId="{1F53AE52-1240-4DF1-A6BA-26073D7EA4F1}" dt="2025-01-29T17:11:40.858" v="14820" actId="1035"/>
          <ac:spMkLst>
            <pc:docMk/>
            <pc:sldMk cId="4189480577" sldId="274"/>
            <ac:spMk id="39" creationId="{2AA632D4-3A83-8274-867F-35720B71B572}"/>
          </ac:spMkLst>
        </pc:spChg>
        <pc:spChg chg="add mod">
          <ac:chgData name="nanami hara" userId="80c3d08912317335" providerId="LiveId" clId="{1F53AE52-1240-4DF1-A6BA-26073D7EA4F1}" dt="2025-01-25T02:56:13.660" v="6818" actId="1036"/>
          <ac:spMkLst>
            <pc:docMk/>
            <pc:sldMk cId="4189480577" sldId="274"/>
            <ac:spMk id="40" creationId="{8BE049FB-EDCC-C2D1-3903-B3C3AC23A660}"/>
          </ac:spMkLst>
        </pc:spChg>
        <pc:spChg chg="add mod">
          <ac:chgData name="nanami hara" userId="80c3d08912317335" providerId="LiveId" clId="{1F53AE52-1240-4DF1-A6BA-26073D7EA4F1}" dt="2025-01-25T02:56:27.589" v="6851" actId="1038"/>
          <ac:spMkLst>
            <pc:docMk/>
            <pc:sldMk cId="4189480577" sldId="274"/>
            <ac:spMk id="41" creationId="{B5FEB6CB-9C52-ABC1-10EF-1B0641C30F7F}"/>
          </ac:spMkLst>
        </pc:spChg>
        <pc:spChg chg="add mod">
          <ac:chgData name="nanami hara" userId="80c3d08912317335" providerId="LiveId" clId="{1F53AE52-1240-4DF1-A6BA-26073D7EA4F1}" dt="2025-01-25T02:56:37.706" v="6894" actId="1037"/>
          <ac:spMkLst>
            <pc:docMk/>
            <pc:sldMk cId="4189480577" sldId="274"/>
            <ac:spMk id="42" creationId="{C5D443CF-387A-9B9C-F395-9BE530208F6C}"/>
          </ac:spMkLst>
        </pc:spChg>
        <pc:spChg chg="add mod">
          <ac:chgData name="nanami hara" userId="80c3d08912317335" providerId="LiveId" clId="{1F53AE52-1240-4DF1-A6BA-26073D7EA4F1}" dt="2025-01-25T02:56:55.008" v="6939" actId="1038"/>
          <ac:spMkLst>
            <pc:docMk/>
            <pc:sldMk cId="4189480577" sldId="274"/>
            <ac:spMk id="43" creationId="{8E5A149E-5290-8F71-B0F2-792A8947749D}"/>
          </ac:spMkLst>
        </pc:spChg>
        <pc:spChg chg="add mod">
          <ac:chgData name="nanami hara" userId="80c3d08912317335" providerId="LiveId" clId="{1F53AE52-1240-4DF1-A6BA-26073D7EA4F1}" dt="2025-01-25T02:57:40.834" v="7015" actId="1038"/>
          <ac:spMkLst>
            <pc:docMk/>
            <pc:sldMk cId="4189480577" sldId="274"/>
            <ac:spMk id="44" creationId="{80CDB352-CA68-3D31-C805-CEA7F5766656}"/>
          </ac:spMkLst>
        </pc:spChg>
        <pc:spChg chg="add mod">
          <ac:chgData name="nanami hara" userId="80c3d08912317335" providerId="LiveId" clId="{1F53AE52-1240-4DF1-A6BA-26073D7EA4F1}" dt="2025-01-29T17:13:43.263" v="14959" actId="1036"/>
          <ac:spMkLst>
            <pc:docMk/>
            <pc:sldMk cId="4189480577" sldId="274"/>
            <ac:spMk id="45" creationId="{AB9D2F50-1F8D-FFDD-C616-32E8BB3B30AD}"/>
          </ac:spMkLst>
        </pc:spChg>
        <pc:spChg chg="add mod">
          <ac:chgData name="nanami hara" userId="80c3d08912317335" providerId="LiveId" clId="{1F53AE52-1240-4DF1-A6BA-26073D7EA4F1}" dt="2025-01-29T17:27:01.064" v="15421" actId="20577"/>
          <ac:spMkLst>
            <pc:docMk/>
            <pc:sldMk cId="4189480577" sldId="274"/>
            <ac:spMk id="46" creationId="{241BC3F8-FBBF-FD13-FB74-C8806D0D538D}"/>
          </ac:spMkLst>
        </pc:spChg>
        <pc:spChg chg="add mod">
          <ac:chgData name="nanami hara" userId="80c3d08912317335" providerId="LiveId" clId="{1F53AE52-1240-4DF1-A6BA-26073D7EA4F1}" dt="2025-01-29T18:19:26.390" v="18100"/>
          <ac:spMkLst>
            <pc:docMk/>
            <pc:sldMk cId="4189480577" sldId="274"/>
            <ac:spMk id="47" creationId="{79CF866C-14B2-667B-A240-073F1017B7C1}"/>
          </ac:spMkLst>
        </pc:spChg>
        <pc:spChg chg="add mod">
          <ac:chgData name="nanami hara" userId="80c3d08912317335" providerId="LiveId" clId="{1F53AE52-1240-4DF1-A6BA-26073D7EA4F1}" dt="2025-01-29T17:24:22.182" v="15379" actId="404"/>
          <ac:spMkLst>
            <pc:docMk/>
            <pc:sldMk cId="4189480577" sldId="274"/>
            <ac:spMk id="49" creationId="{28121A60-D9E2-C21F-1D4C-9AE922FAE667}"/>
          </ac:spMkLst>
        </pc:spChg>
        <pc:picChg chg="add mod">
          <ac:chgData name="nanami hara" userId="80c3d08912317335" providerId="LiveId" clId="{1F53AE52-1240-4DF1-A6BA-26073D7EA4F1}" dt="2025-01-23T04:30:31.756" v="6556" actId="1076"/>
          <ac:picMkLst>
            <pc:docMk/>
            <pc:sldMk cId="4189480577" sldId="274"/>
            <ac:picMk id="2" creationId="{8C849889-B7FF-434A-32CD-010C330FD101}"/>
          </ac:picMkLst>
        </pc:picChg>
      </pc:sldChg>
      <pc:sldChg chg="addSp delSp modSp new mod modNotesTx">
        <pc:chgData name="nanami hara" userId="80c3d08912317335" providerId="LiveId" clId="{1F53AE52-1240-4DF1-A6BA-26073D7EA4F1}" dt="2025-02-06T15:00:05.062" v="37216" actId="20577"/>
        <pc:sldMkLst>
          <pc:docMk/>
          <pc:sldMk cId="766248912" sldId="275"/>
        </pc:sldMkLst>
        <pc:spChg chg="add mod">
          <ac:chgData name="nanami hara" userId="80c3d08912317335" providerId="LiveId" clId="{1F53AE52-1240-4DF1-A6BA-26073D7EA4F1}" dt="2025-01-29T17:38:03.437" v="16102" actId="113"/>
          <ac:spMkLst>
            <pc:docMk/>
            <pc:sldMk cId="766248912" sldId="275"/>
            <ac:spMk id="3" creationId="{B0FFA878-CA98-2AAF-A8AD-09237F16E69C}"/>
          </ac:spMkLst>
        </pc:spChg>
        <pc:spChg chg="add mod">
          <ac:chgData name="nanami hara" userId="80c3d08912317335" providerId="LiveId" clId="{1F53AE52-1240-4DF1-A6BA-26073D7EA4F1}" dt="2025-01-22T09:44:09.800" v="3379"/>
          <ac:spMkLst>
            <pc:docMk/>
            <pc:sldMk cId="766248912" sldId="275"/>
            <ac:spMk id="19" creationId="{1FF7B3DB-89E7-F61C-2389-0F9F2EE26F77}"/>
          </ac:spMkLst>
        </pc:spChg>
        <pc:spChg chg="add mod">
          <ac:chgData name="nanami hara" userId="80c3d08912317335" providerId="LiveId" clId="{1F53AE52-1240-4DF1-A6BA-26073D7EA4F1}" dt="2025-01-29T17:54:33.123" v="17101" actId="113"/>
          <ac:spMkLst>
            <pc:docMk/>
            <pc:sldMk cId="766248912" sldId="275"/>
            <ac:spMk id="20" creationId="{B956139E-B2B7-8986-6A83-F9ECBF77DFD7}"/>
          </ac:spMkLst>
        </pc:spChg>
        <pc:cxnChg chg="add mod">
          <ac:chgData name="nanami hara" userId="80c3d08912317335" providerId="LiveId" clId="{1F53AE52-1240-4DF1-A6BA-26073D7EA4F1}" dt="2025-01-26T12:20:37.394" v="12697" actId="14100"/>
          <ac:cxnSpMkLst>
            <pc:docMk/>
            <pc:sldMk cId="766248912" sldId="275"/>
            <ac:cxnSpMk id="11" creationId="{43AB6D35-4541-6297-6323-18F449AA07F0}"/>
          </ac:cxnSpMkLst>
        </pc:cxnChg>
        <pc:cxnChg chg="add mod">
          <ac:chgData name="nanami hara" userId="80c3d08912317335" providerId="LiveId" clId="{1F53AE52-1240-4DF1-A6BA-26073D7EA4F1}" dt="2025-01-26T12:20:34.520" v="12696" actId="14100"/>
          <ac:cxnSpMkLst>
            <pc:docMk/>
            <pc:sldMk cId="766248912" sldId="275"/>
            <ac:cxnSpMk id="23" creationId="{616ABA6F-449C-8C7E-F1BF-640CD2F024D9}"/>
          </ac:cxnSpMkLst>
        </pc:cxnChg>
      </pc:sldChg>
      <pc:sldChg chg="addSp delSp modSp new mod modClrScheme chgLayout modNotesTx">
        <pc:chgData name="nanami hara" userId="80c3d08912317335" providerId="LiveId" clId="{1F53AE52-1240-4DF1-A6BA-26073D7EA4F1}" dt="2025-02-08T01:02:30.246" v="41962" actId="20577"/>
        <pc:sldMkLst>
          <pc:docMk/>
          <pc:sldMk cId="827967744" sldId="276"/>
        </pc:sldMkLst>
        <pc:spChg chg="add mod">
          <ac:chgData name="nanami hara" userId="80c3d08912317335" providerId="LiveId" clId="{1F53AE52-1240-4DF1-A6BA-26073D7EA4F1}" dt="2025-01-29T18:14:28.221" v="18038" actId="113"/>
          <ac:spMkLst>
            <pc:docMk/>
            <pc:sldMk cId="827967744" sldId="276"/>
            <ac:spMk id="2" creationId="{7617114A-1813-554D-7F8E-55B6C7CA8F72}"/>
          </ac:spMkLst>
        </pc:spChg>
        <pc:spChg chg="add mod ord">
          <ac:chgData name="nanami hara" userId="80c3d08912317335" providerId="LiveId" clId="{1F53AE52-1240-4DF1-A6BA-26073D7EA4F1}" dt="2025-01-29T18:40:00.362" v="18945" actId="1035"/>
          <ac:spMkLst>
            <pc:docMk/>
            <pc:sldMk cId="827967744" sldId="276"/>
            <ac:spMk id="7" creationId="{124F197C-BD03-FB64-D1A1-997A2D24868A}"/>
          </ac:spMkLst>
        </pc:spChg>
        <pc:spChg chg="add mod ord">
          <ac:chgData name="nanami hara" userId="80c3d08912317335" providerId="LiveId" clId="{1F53AE52-1240-4DF1-A6BA-26073D7EA4F1}" dt="2025-01-29T18:48:38.518" v="19651" actId="14100"/>
          <ac:spMkLst>
            <pc:docMk/>
            <pc:sldMk cId="827967744" sldId="276"/>
            <ac:spMk id="8" creationId="{D0CDDB85-00E4-391C-7629-01DAF4B36B4F}"/>
          </ac:spMkLst>
        </pc:spChg>
        <pc:spChg chg="add mod ord">
          <ac:chgData name="nanami hara" userId="80c3d08912317335" providerId="LiveId" clId="{1F53AE52-1240-4DF1-A6BA-26073D7EA4F1}" dt="2025-01-29T18:40:00.362" v="18945" actId="1035"/>
          <ac:spMkLst>
            <pc:docMk/>
            <pc:sldMk cId="827967744" sldId="276"/>
            <ac:spMk id="9" creationId="{3175957B-C766-8A91-54A6-51C785F1AF6F}"/>
          </ac:spMkLst>
        </pc:spChg>
        <pc:spChg chg="add mod ord">
          <ac:chgData name="nanami hara" userId="80c3d08912317335" providerId="LiveId" clId="{1F53AE52-1240-4DF1-A6BA-26073D7EA4F1}" dt="2025-02-08T00:59:54.394" v="41860"/>
          <ac:spMkLst>
            <pc:docMk/>
            <pc:sldMk cId="827967744" sldId="276"/>
            <ac:spMk id="10" creationId="{C2108F9F-94D3-D8CE-42A6-CE9EAC943581}"/>
          </ac:spMkLst>
        </pc:spChg>
        <pc:spChg chg="add mod">
          <ac:chgData name="nanami hara" userId="80c3d08912317335" providerId="LiveId" clId="{1F53AE52-1240-4DF1-A6BA-26073D7EA4F1}" dt="2025-01-29T19:33:26.200" v="22102"/>
          <ac:spMkLst>
            <pc:docMk/>
            <pc:sldMk cId="827967744" sldId="276"/>
            <ac:spMk id="11" creationId="{EC2996F5-5E2F-1357-1EA3-C8A9AC93AD4B}"/>
          </ac:spMkLst>
        </pc:spChg>
        <pc:spChg chg="mod">
          <ac:chgData name="nanami hara" userId="80c3d08912317335" providerId="LiveId" clId="{1F53AE52-1240-4DF1-A6BA-26073D7EA4F1}" dt="2025-02-08T01:00:00.325" v="41861" actId="14100"/>
          <ac:spMkLst>
            <pc:docMk/>
            <pc:sldMk cId="827967744" sldId="276"/>
            <ac:spMk id="21" creationId="{EBB70854-3F52-7C65-7E98-6C4F228DE15E}"/>
          </ac:spMkLst>
        </pc:spChg>
      </pc:sldChg>
      <pc:sldChg chg="addSp delSp modSp new mod modNotesTx">
        <pc:chgData name="nanami hara" userId="80c3d08912317335" providerId="LiveId" clId="{1F53AE52-1240-4DF1-A6BA-26073D7EA4F1}" dt="2025-02-08T01:04:31.876" v="42130" actId="20577"/>
        <pc:sldMkLst>
          <pc:docMk/>
          <pc:sldMk cId="1730761515" sldId="277"/>
        </pc:sldMkLst>
        <pc:spChg chg="add mod">
          <ac:chgData name="nanami hara" userId="80c3d08912317335" providerId="LiveId" clId="{1F53AE52-1240-4DF1-A6BA-26073D7EA4F1}" dt="2025-01-26T13:11:35.900" v="13177" actId="1076"/>
          <ac:spMkLst>
            <pc:docMk/>
            <pc:sldMk cId="1730761515" sldId="277"/>
            <ac:spMk id="2" creationId="{AB701CA7-8711-9144-6B5C-2A5612C7DFA2}"/>
          </ac:spMkLst>
        </pc:spChg>
        <pc:spChg chg="add mod">
          <ac:chgData name="nanami hara" userId="80c3d08912317335" providerId="LiveId" clId="{1F53AE52-1240-4DF1-A6BA-26073D7EA4F1}" dt="2025-01-29T18:55:18.656" v="19934" actId="1035"/>
          <ac:spMkLst>
            <pc:docMk/>
            <pc:sldMk cId="1730761515" sldId="277"/>
            <ac:spMk id="3" creationId="{A470FD73-A847-61CF-EA22-24A3E5941A3D}"/>
          </ac:spMkLst>
        </pc:spChg>
        <pc:spChg chg="add mod">
          <ac:chgData name="nanami hara" userId="80c3d08912317335" providerId="LiveId" clId="{1F53AE52-1240-4DF1-A6BA-26073D7EA4F1}" dt="2025-01-26T13:20:10.148" v="14130"/>
          <ac:spMkLst>
            <pc:docMk/>
            <pc:sldMk cId="1730761515" sldId="277"/>
            <ac:spMk id="4" creationId="{2649C6C0-3924-56F5-2051-BB2D61C2623A}"/>
          </ac:spMkLst>
        </pc:spChg>
        <pc:spChg chg="add mod">
          <ac:chgData name="nanami hara" userId="80c3d08912317335" providerId="LiveId" clId="{1F53AE52-1240-4DF1-A6BA-26073D7EA4F1}" dt="2025-01-26T13:15:23.512" v="13562"/>
          <ac:spMkLst>
            <pc:docMk/>
            <pc:sldMk cId="1730761515" sldId="277"/>
            <ac:spMk id="5" creationId="{83525CEE-BCCB-E1AA-0149-F535CE16E6D2}"/>
          </ac:spMkLst>
        </pc:spChg>
        <pc:spChg chg="add mod">
          <ac:chgData name="nanami hara" userId="80c3d08912317335" providerId="LiveId" clId="{1F53AE52-1240-4DF1-A6BA-26073D7EA4F1}" dt="2025-01-26T13:15:17.726" v="13557"/>
          <ac:spMkLst>
            <pc:docMk/>
            <pc:sldMk cId="1730761515" sldId="277"/>
            <ac:spMk id="6" creationId="{7E2DE625-FCDC-4273-46B1-EEE38E48B311}"/>
          </ac:spMkLst>
        </pc:spChg>
        <pc:spChg chg="add mod">
          <ac:chgData name="nanami hara" userId="80c3d08912317335" providerId="LiveId" clId="{1F53AE52-1240-4DF1-A6BA-26073D7EA4F1}" dt="2025-01-26T13:12:05.262" v="13179" actId="1076"/>
          <ac:spMkLst>
            <pc:docMk/>
            <pc:sldMk cId="1730761515" sldId="277"/>
            <ac:spMk id="8" creationId="{1C05ED8A-DA24-8CB2-8811-40E7DCD20A0A}"/>
          </ac:spMkLst>
        </pc:spChg>
        <pc:spChg chg="add mod">
          <ac:chgData name="nanami hara" userId="80c3d08912317335" providerId="LiveId" clId="{1F53AE52-1240-4DF1-A6BA-26073D7EA4F1}" dt="2025-01-26T13:20:02.561" v="14125" actId="1076"/>
          <ac:spMkLst>
            <pc:docMk/>
            <pc:sldMk cId="1730761515" sldId="277"/>
            <ac:spMk id="9" creationId="{24E9BB29-0F95-2CEA-9A32-EC507E12C4F3}"/>
          </ac:spMkLst>
        </pc:spChg>
        <pc:spChg chg="add mod">
          <ac:chgData name="nanami hara" userId="80c3d08912317335" providerId="LiveId" clId="{1F53AE52-1240-4DF1-A6BA-26073D7EA4F1}" dt="2025-01-26T13:18:13.234" v="13971" actId="20577"/>
          <ac:spMkLst>
            <pc:docMk/>
            <pc:sldMk cId="1730761515" sldId="277"/>
            <ac:spMk id="10" creationId="{21AB7C44-EAA7-ED2C-64EB-52555AB890A6}"/>
          </ac:spMkLst>
        </pc:spChg>
        <pc:spChg chg="add mod">
          <ac:chgData name="nanami hara" userId="80c3d08912317335" providerId="LiveId" clId="{1F53AE52-1240-4DF1-A6BA-26073D7EA4F1}" dt="2025-01-26T13:18:16.352" v="13972" actId="20577"/>
          <ac:spMkLst>
            <pc:docMk/>
            <pc:sldMk cId="1730761515" sldId="277"/>
            <ac:spMk id="11" creationId="{2B19B3D6-5121-CF27-21F5-D05663EC85E8}"/>
          </ac:spMkLst>
        </pc:spChg>
        <pc:spChg chg="add mod">
          <ac:chgData name="nanami hara" userId="80c3d08912317335" providerId="LiveId" clId="{1F53AE52-1240-4DF1-A6BA-26073D7EA4F1}" dt="2025-01-26T13:18:25.624" v="13986"/>
          <ac:spMkLst>
            <pc:docMk/>
            <pc:sldMk cId="1730761515" sldId="277"/>
            <ac:spMk id="12" creationId="{3C1289C3-8C42-6BBF-D032-860560D642EE}"/>
          </ac:spMkLst>
        </pc:spChg>
        <pc:spChg chg="add mod">
          <ac:chgData name="nanami hara" userId="80c3d08912317335" providerId="LiveId" clId="{1F53AE52-1240-4DF1-A6BA-26073D7EA4F1}" dt="2025-01-26T13:19:21.658" v="14085"/>
          <ac:spMkLst>
            <pc:docMk/>
            <pc:sldMk cId="1730761515" sldId="277"/>
            <ac:spMk id="13" creationId="{BA42915D-1E11-51BF-6142-3C4EC9DA7501}"/>
          </ac:spMkLst>
        </pc:spChg>
      </pc:sldChg>
      <pc:sldChg chg="addSp delSp modSp new mod modNotesTx">
        <pc:chgData name="nanami hara" userId="80c3d08912317335" providerId="LiveId" clId="{1F53AE52-1240-4DF1-A6BA-26073D7EA4F1}" dt="2025-02-08T01:17:54.281" v="42814" actId="20577"/>
        <pc:sldMkLst>
          <pc:docMk/>
          <pc:sldMk cId="452103541" sldId="278"/>
        </pc:sldMkLst>
        <pc:spChg chg="add mod">
          <ac:chgData name="nanami hara" userId="80c3d08912317335" providerId="LiveId" clId="{1F53AE52-1240-4DF1-A6BA-26073D7EA4F1}" dt="2025-01-29T19:20:44.900" v="21255" actId="1037"/>
          <ac:spMkLst>
            <pc:docMk/>
            <pc:sldMk cId="452103541" sldId="278"/>
            <ac:spMk id="2" creationId="{F9634D7B-D938-DC34-34A7-B2A237010E5C}"/>
          </ac:spMkLst>
        </pc:spChg>
        <pc:spChg chg="add mod">
          <ac:chgData name="nanami hara" userId="80c3d08912317335" providerId="LiveId" clId="{1F53AE52-1240-4DF1-A6BA-26073D7EA4F1}" dt="2025-01-29T19:20:36.812" v="21250" actId="14100"/>
          <ac:spMkLst>
            <pc:docMk/>
            <pc:sldMk cId="452103541" sldId="278"/>
            <ac:spMk id="4" creationId="{0BEFB101-633F-EB9A-4A76-7D5E0016A846}"/>
          </ac:spMkLst>
        </pc:spChg>
        <pc:spChg chg="add mod">
          <ac:chgData name="nanami hara" userId="80c3d08912317335" providerId="LiveId" clId="{1F53AE52-1240-4DF1-A6BA-26073D7EA4F1}" dt="2025-01-29T19:20:32.178" v="21249" actId="14100"/>
          <ac:spMkLst>
            <pc:docMk/>
            <pc:sldMk cId="452103541" sldId="278"/>
            <ac:spMk id="5" creationId="{AF75A179-D1E5-41AE-6D35-A385CD1D5F55}"/>
          </ac:spMkLst>
        </pc:spChg>
        <pc:spChg chg="add mod">
          <ac:chgData name="nanami hara" userId="80c3d08912317335" providerId="LiveId" clId="{1F53AE52-1240-4DF1-A6BA-26073D7EA4F1}" dt="2025-01-29T19:29:37.638" v="21995" actId="2085"/>
          <ac:spMkLst>
            <pc:docMk/>
            <pc:sldMk cId="452103541" sldId="278"/>
            <ac:spMk id="6" creationId="{95E737C1-CD5E-B2F8-D608-1C60C72E120E}"/>
          </ac:spMkLst>
        </pc:spChg>
        <pc:spChg chg="add mod">
          <ac:chgData name="nanami hara" userId="80c3d08912317335" providerId="LiveId" clId="{1F53AE52-1240-4DF1-A6BA-26073D7EA4F1}" dt="2025-01-29T19:50:39.343" v="22793"/>
          <ac:spMkLst>
            <pc:docMk/>
            <pc:sldMk cId="452103541" sldId="278"/>
            <ac:spMk id="8" creationId="{D0744810-5971-4030-721A-60ACA6C5D5AC}"/>
          </ac:spMkLst>
        </pc:spChg>
        <pc:picChg chg="add mod">
          <ac:chgData name="nanami hara" userId="80c3d08912317335" providerId="LiveId" clId="{1F53AE52-1240-4DF1-A6BA-26073D7EA4F1}" dt="2025-01-29T19:20:27.716" v="21248" actId="14100"/>
          <ac:picMkLst>
            <pc:docMk/>
            <pc:sldMk cId="452103541" sldId="278"/>
            <ac:picMk id="3" creationId="{0A113E0E-717C-56B4-AED1-5B43D20D68DC}"/>
          </ac:picMkLst>
        </pc:picChg>
      </pc:sldChg>
      <pc:sldChg chg="add del">
        <pc:chgData name="nanami hara" userId="80c3d08912317335" providerId="LiveId" clId="{1F53AE52-1240-4DF1-A6BA-26073D7EA4F1}" dt="2025-01-13T03:18:48.296" v="245"/>
        <pc:sldMkLst>
          <pc:docMk/>
          <pc:sldMk cId="428270051" sldId="279"/>
        </pc:sldMkLst>
      </pc:sldChg>
      <pc:sldChg chg="add del">
        <pc:chgData name="nanami hara" userId="80c3d08912317335" providerId="LiveId" clId="{1F53AE52-1240-4DF1-A6BA-26073D7EA4F1}" dt="2025-01-29T19:18:55.816" v="21175" actId="47"/>
        <pc:sldMkLst>
          <pc:docMk/>
          <pc:sldMk cId="1247791609" sldId="279"/>
        </pc:sldMkLst>
      </pc:sldChg>
      <pc:sldChg chg="modSp add del mod">
        <pc:chgData name="nanami hara" userId="80c3d08912317335" providerId="LiveId" clId="{1F53AE52-1240-4DF1-A6BA-26073D7EA4F1}" dt="2025-01-22T10:12:39.706" v="4204" actId="47"/>
        <pc:sldMkLst>
          <pc:docMk/>
          <pc:sldMk cId="1066402335" sldId="280"/>
        </pc:sldMkLst>
      </pc:sldChg>
      <pc:sldChg chg="addSp delSp modSp add mod modNotesTx">
        <pc:chgData name="nanami hara" userId="80c3d08912317335" providerId="LiveId" clId="{1F53AE52-1240-4DF1-A6BA-26073D7EA4F1}" dt="2025-02-08T00:49:32.517" v="41238" actId="20577"/>
        <pc:sldMkLst>
          <pc:docMk/>
          <pc:sldMk cId="49912546" sldId="281"/>
        </pc:sldMkLst>
        <pc:spChg chg="mod">
          <ac:chgData name="nanami hara" userId="80c3d08912317335" providerId="LiveId" clId="{1F53AE52-1240-4DF1-A6BA-26073D7EA4F1}" dt="2025-01-29T17:56:41.862" v="17269" actId="113"/>
          <ac:spMkLst>
            <pc:docMk/>
            <pc:sldMk cId="49912546" sldId="281"/>
            <ac:spMk id="3" creationId="{9051B945-CEC7-7716-DAB2-E01734B5A5A0}"/>
          </ac:spMkLst>
        </pc:spChg>
        <pc:spChg chg="add mod">
          <ac:chgData name="nanami hara" userId="80c3d08912317335" providerId="LiveId" clId="{1F53AE52-1240-4DF1-A6BA-26073D7EA4F1}" dt="2025-01-29T19:43:45.585" v="22670" actId="1037"/>
          <ac:spMkLst>
            <pc:docMk/>
            <pc:sldMk cId="49912546" sldId="281"/>
            <ac:spMk id="4" creationId="{E52158B5-DAF5-906C-B0FA-740E115CAAB4}"/>
          </ac:spMkLst>
        </pc:spChg>
        <pc:spChg chg="mod">
          <ac:chgData name="nanami hara" userId="80c3d08912317335" providerId="LiveId" clId="{1F53AE52-1240-4DF1-A6BA-26073D7EA4F1}" dt="2025-01-22T10:04:27.572" v="3994" actId="20577"/>
          <ac:spMkLst>
            <pc:docMk/>
            <pc:sldMk cId="49912546" sldId="281"/>
            <ac:spMk id="19" creationId="{ADCEA5E2-1BD8-D2B1-4699-9B78737B9638}"/>
          </ac:spMkLst>
        </pc:spChg>
        <pc:spChg chg="mod">
          <ac:chgData name="nanami hara" userId="80c3d08912317335" providerId="LiveId" clId="{1F53AE52-1240-4DF1-A6BA-26073D7EA4F1}" dt="2025-01-29T19:43:36.628" v="22666" actId="1037"/>
          <ac:spMkLst>
            <pc:docMk/>
            <pc:sldMk cId="49912546" sldId="281"/>
            <ac:spMk id="20" creationId="{345225EE-B214-3344-711E-14AFBB5D560E}"/>
          </ac:spMkLst>
        </pc:spChg>
        <pc:picChg chg="add mod">
          <ac:chgData name="nanami hara" userId="80c3d08912317335" providerId="LiveId" clId="{1F53AE52-1240-4DF1-A6BA-26073D7EA4F1}" dt="2025-01-29T19:43:42.975" v="22667" actId="14100"/>
          <ac:picMkLst>
            <pc:docMk/>
            <pc:sldMk cId="49912546" sldId="281"/>
            <ac:picMk id="2" creationId="{1FE8BBFE-95BB-4A3A-070B-DD621C2A483D}"/>
          </ac:picMkLst>
        </pc:picChg>
      </pc:sldChg>
      <pc:sldChg chg="delSp modSp add mod modNotesTx">
        <pc:chgData name="nanami hara" userId="80c3d08912317335" providerId="LiveId" clId="{1F53AE52-1240-4DF1-A6BA-26073D7EA4F1}" dt="2025-02-08T00:55:08.784" v="41570" actId="20577"/>
        <pc:sldMkLst>
          <pc:docMk/>
          <pc:sldMk cId="3217989072" sldId="282"/>
        </pc:sldMkLst>
        <pc:spChg chg="mod">
          <ac:chgData name="nanami hara" userId="80c3d08912317335" providerId="LiveId" clId="{1F53AE52-1240-4DF1-A6BA-26073D7EA4F1}" dt="2025-01-29T18:18:24.354" v="18042" actId="113"/>
          <ac:spMkLst>
            <pc:docMk/>
            <pc:sldMk cId="3217989072" sldId="282"/>
            <ac:spMk id="3" creationId="{BC21E356-5268-B153-712B-843BB6E05A9B}"/>
          </ac:spMkLst>
        </pc:spChg>
        <pc:spChg chg="mod">
          <ac:chgData name="nanami hara" userId="80c3d08912317335" providerId="LiveId" clId="{1F53AE52-1240-4DF1-A6BA-26073D7EA4F1}" dt="2025-01-22T11:17:42.643" v="4791" actId="20577"/>
          <ac:spMkLst>
            <pc:docMk/>
            <pc:sldMk cId="3217989072" sldId="282"/>
            <ac:spMk id="19" creationId="{6436D68E-4DA6-A090-8C13-B726041A44C7}"/>
          </ac:spMkLst>
        </pc:spChg>
        <pc:spChg chg="mod">
          <ac:chgData name="nanami hara" userId="80c3d08912317335" providerId="LiveId" clId="{1F53AE52-1240-4DF1-A6BA-26073D7EA4F1}" dt="2025-02-06T12:35:25.162" v="28814"/>
          <ac:spMkLst>
            <pc:docMk/>
            <pc:sldMk cId="3217989072" sldId="282"/>
            <ac:spMk id="20" creationId="{44277056-8ACC-AA90-A8A6-0D9278A9C941}"/>
          </ac:spMkLst>
        </pc:spChg>
        <pc:cxnChg chg="mod">
          <ac:chgData name="nanami hara" userId="80c3d08912317335" providerId="LiveId" clId="{1F53AE52-1240-4DF1-A6BA-26073D7EA4F1}" dt="2025-01-26T04:47:32.805" v="10385" actId="14100"/>
          <ac:cxnSpMkLst>
            <pc:docMk/>
            <pc:sldMk cId="3217989072" sldId="282"/>
            <ac:cxnSpMk id="23" creationId="{A26AA7A1-832E-AFE3-773B-FBB297BA69A3}"/>
          </ac:cxnSpMkLst>
        </pc:cxnChg>
        <pc:cxnChg chg="mod">
          <ac:chgData name="nanami hara" userId="80c3d08912317335" providerId="LiveId" clId="{1F53AE52-1240-4DF1-A6BA-26073D7EA4F1}" dt="2025-01-26T12:22:40.524" v="12714" actId="14100"/>
          <ac:cxnSpMkLst>
            <pc:docMk/>
            <pc:sldMk cId="3217989072" sldId="282"/>
            <ac:cxnSpMk id="25" creationId="{488BA834-7CB7-D0A4-0BF9-0DA520BAFAE4}"/>
          </ac:cxnSpMkLst>
        </pc:cxnChg>
      </pc:sldChg>
      <pc:sldChg chg="addSp modSp new mod ord modNotesTx">
        <pc:chgData name="nanami hara" userId="80c3d08912317335" providerId="LiveId" clId="{1F53AE52-1240-4DF1-A6BA-26073D7EA4F1}" dt="2025-02-06T15:29:39.759" v="38039" actId="20577"/>
        <pc:sldMkLst>
          <pc:docMk/>
          <pc:sldMk cId="2095010815" sldId="283"/>
        </pc:sldMkLst>
        <pc:spChg chg="add mod">
          <ac:chgData name="nanami hara" userId="80c3d08912317335" providerId="LiveId" clId="{1F53AE52-1240-4DF1-A6BA-26073D7EA4F1}" dt="2025-01-29T19:14:09.131" v="20919" actId="1036"/>
          <ac:spMkLst>
            <pc:docMk/>
            <pc:sldMk cId="2095010815" sldId="283"/>
            <ac:spMk id="5" creationId="{2CB202CB-0639-5332-2E05-AEE13629F111}"/>
          </ac:spMkLst>
        </pc:spChg>
        <pc:spChg chg="add mod">
          <ac:chgData name="nanami hara" userId="80c3d08912317335" providerId="LiveId" clId="{1F53AE52-1240-4DF1-A6BA-26073D7EA4F1}" dt="2025-01-29T19:14:09.131" v="20919" actId="1036"/>
          <ac:spMkLst>
            <pc:docMk/>
            <pc:sldMk cId="2095010815" sldId="283"/>
            <ac:spMk id="6" creationId="{8F573EFF-E8D7-A637-25EC-0FA38D0B7BD6}"/>
          </ac:spMkLst>
        </pc:spChg>
        <pc:spChg chg="add mod">
          <ac:chgData name="nanami hara" userId="80c3d08912317335" providerId="LiveId" clId="{1F53AE52-1240-4DF1-A6BA-26073D7EA4F1}" dt="2025-01-29T19:14:09.131" v="20919" actId="1036"/>
          <ac:spMkLst>
            <pc:docMk/>
            <pc:sldMk cId="2095010815" sldId="283"/>
            <ac:spMk id="7" creationId="{98C37970-2DCB-000D-E27D-7F5710B54629}"/>
          </ac:spMkLst>
        </pc:spChg>
        <pc:spChg chg="add mod">
          <ac:chgData name="nanami hara" userId="80c3d08912317335" providerId="LiveId" clId="{1F53AE52-1240-4DF1-A6BA-26073D7EA4F1}" dt="2025-01-29T19:10:33.188" v="20627" actId="113"/>
          <ac:spMkLst>
            <pc:docMk/>
            <pc:sldMk cId="2095010815" sldId="283"/>
            <ac:spMk id="8" creationId="{A457A3A7-3C9B-78F2-246F-614BE6C35448}"/>
          </ac:spMkLst>
        </pc:spChg>
        <pc:picChg chg="add mod">
          <ac:chgData name="nanami hara" userId="80c3d08912317335" providerId="LiveId" clId="{1F53AE52-1240-4DF1-A6BA-26073D7EA4F1}" dt="2025-01-29T19:07:51.620" v="20551" actId="1035"/>
          <ac:picMkLst>
            <pc:docMk/>
            <pc:sldMk cId="2095010815" sldId="283"/>
            <ac:picMk id="2" creationId="{DE25D118-8C53-11C3-C94F-DE2847038D95}"/>
          </ac:picMkLst>
        </pc:picChg>
        <pc:picChg chg="add mod modCrop">
          <ac:chgData name="nanami hara" userId="80c3d08912317335" providerId="LiveId" clId="{1F53AE52-1240-4DF1-A6BA-26073D7EA4F1}" dt="2025-01-29T19:07:51.620" v="20551" actId="1035"/>
          <ac:picMkLst>
            <pc:docMk/>
            <pc:sldMk cId="2095010815" sldId="283"/>
            <ac:picMk id="3" creationId="{89D8E81D-DD8D-2049-F78A-45018CCAA2F3}"/>
          </ac:picMkLst>
        </pc:picChg>
        <pc:picChg chg="add mod modCrop">
          <ac:chgData name="nanami hara" userId="80c3d08912317335" providerId="LiveId" clId="{1F53AE52-1240-4DF1-A6BA-26073D7EA4F1}" dt="2025-01-29T19:07:51.620" v="20551" actId="1035"/>
          <ac:picMkLst>
            <pc:docMk/>
            <pc:sldMk cId="2095010815" sldId="283"/>
            <ac:picMk id="4" creationId="{214DEB56-6268-CD40-58CC-832B1843B78F}"/>
          </ac:picMkLst>
        </pc:picChg>
      </pc:sldChg>
      <pc:sldChg chg="addSp modSp new mod ord modNotesTx">
        <pc:chgData name="nanami hara" userId="80c3d08912317335" providerId="LiveId" clId="{1F53AE52-1240-4DF1-A6BA-26073D7EA4F1}" dt="2025-02-08T00:55:37.285" v="41573" actId="20577"/>
        <pc:sldMkLst>
          <pc:docMk/>
          <pc:sldMk cId="586947127" sldId="284"/>
        </pc:sldMkLst>
        <pc:spChg chg="add mod">
          <ac:chgData name="nanami hara" userId="80c3d08912317335" providerId="LiveId" clId="{1F53AE52-1240-4DF1-A6BA-26073D7EA4F1}" dt="2025-01-29T18:18:37.462" v="18044" actId="113"/>
          <ac:spMkLst>
            <pc:docMk/>
            <pc:sldMk cId="586947127" sldId="284"/>
            <ac:spMk id="2" creationId="{182DD0A0-5FE2-4B7C-61D9-909A94D1EC77}"/>
          </ac:spMkLst>
        </pc:spChg>
        <pc:spChg chg="add mod">
          <ac:chgData name="nanami hara" userId="80c3d08912317335" providerId="LiveId" clId="{1F53AE52-1240-4DF1-A6BA-26073D7EA4F1}" dt="2025-01-29T18:02:03.778" v="17377" actId="208"/>
          <ac:spMkLst>
            <pc:docMk/>
            <pc:sldMk cId="586947127" sldId="284"/>
            <ac:spMk id="5" creationId="{76882DFD-C237-FA49-0F63-7B23D765DBF2}"/>
          </ac:spMkLst>
        </pc:spChg>
        <pc:spChg chg="add mod">
          <ac:chgData name="nanami hara" userId="80c3d08912317335" providerId="LiveId" clId="{1F53AE52-1240-4DF1-A6BA-26073D7EA4F1}" dt="2025-01-29T18:12:48.597" v="18026" actId="404"/>
          <ac:spMkLst>
            <pc:docMk/>
            <pc:sldMk cId="586947127" sldId="284"/>
            <ac:spMk id="13" creationId="{7FF738C9-2D6A-8558-9C5C-3F113A88C5AF}"/>
          </ac:spMkLst>
        </pc:spChg>
        <pc:spChg chg="add mod">
          <ac:chgData name="nanami hara" userId="80c3d08912317335" providerId="LiveId" clId="{1F53AE52-1240-4DF1-A6BA-26073D7EA4F1}" dt="2025-01-29T18:04:38.127" v="17508" actId="1035"/>
          <ac:spMkLst>
            <pc:docMk/>
            <pc:sldMk cId="586947127" sldId="284"/>
            <ac:spMk id="14" creationId="{BB9CC642-157A-387D-4FD7-84C1FC773453}"/>
          </ac:spMkLst>
        </pc:spChg>
        <pc:spChg chg="add mod">
          <ac:chgData name="nanami hara" userId="80c3d08912317335" providerId="LiveId" clId="{1F53AE52-1240-4DF1-A6BA-26073D7EA4F1}" dt="2025-01-29T18:03:59.585" v="17473" actId="14100"/>
          <ac:spMkLst>
            <pc:docMk/>
            <pc:sldMk cId="586947127" sldId="284"/>
            <ac:spMk id="15" creationId="{75ED4D0D-5B1D-2C26-2709-399E582B29DF}"/>
          </ac:spMkLst>
        </pc:spChg>
        <pc:spChg chg="add mod">
          <ac:chgData name="nanami hara" userId="80c3d08912317335" providerId="LiveId" clId="{1F53AE52-1240-4DF1-A6BA-26073D7EA4F1}" dt="2025-01-29T18:13:16.085" v="18032" actId="1076"/>
          <ac:spMkLst>
            <pc:docMk/>
            <pc:sldMk cId="586947127" sldId="284"/>
            <ac:spMk id="18" creationId="{25A70DF0-567A-371A-75D7-478FE17A0326}"/>
          </ac:spMkLst>
        </pc:spChg>
        <pc:spChg chg="add mod">
          <ac:chgData name="nanami hara" userId="80c3d08912317335" providerId="LiveId" clId="{1F53AE52-1240-4DF1-A6BA-26073D7EA4F1}" dt="2025-01-29T18:13:11.340" v="18031" actId="1076"/>
          <ac:spMkLst>
            <pc:docMk/>
            <pc:sldMk cId="586947127" sldId="284"/>
            <ac:spMk id="19" creationId="{AC1C0D8F-BB34-7A59-1A89-02392CDE6AD5}"/>
          </ac:spMkLst>
        </pc:spChg>
        <pc:spChg chg="add mod">
          <ac:chgData name="nanami hara" userId="80c3d08912317335" providerId="LiveId" clId="{1F53AE52-1240-4DF1-A6BA-26073D7EA4F1}" dt="2025-01-29T18:08:09.732" v="17747" actId="1035"/>
          <ac:spMkLst>
            <pc:docMk/>
            <pc:sldMk cId="586947127" sldId="284"/>
            <ac:spMk id="27" creationId="{07F73DB2-3ED5-3DCC-69A9-77458BDAD00C}"/>
          </ac:spMkLst>
        </pc:spChg>
        <pc:spChg chg="add mod">
          <ac:chgData name="nanami hara" userId="80c3d08912317335" providerId="LiveId" clId="{1F53AE52-1240-4DF1-A6BA-26073D7EA4F1}" dt="2025-01-29T18:13:23.736" v="18033" actId="1076"/>
          <ac:spMkLst>
            <pc:docMk/>
            <pc:sldMk cId="586947127" sldId="284"/>
            <ac:spMk id="28" creationId="{75FC3637-4804-C633-3CDF-4828878A37AF}"/>
          </ac:spMkLst>
        </pc:spChg>
        <pc:picChg chg="add mod modCrop">
          <ac:chgData name="nanami hara" userId="80c3d08912317335" providerId="LiveId" clId="{1F53AE52-1240-4DF1-A6BA-26073D7EA4F1}" dt="2025-01-29T17:58:22.429" v="17277" actId="14100"/>
          <ac:picMkLst>
            <pc:docMk/>
            <pc:sldMk cId="586947127" sldId="284"/>
            <ac:picMk id="3" creationId="{E8FEFDEC-D7F0-A5CE-5A8E-E3F3E45EF1F7}"/>
          </ac:picMkLst>
        </pc:picChg>
        <pc:cxnChg chg="add mod">
          <ac:chgData name="nanami hara" userId="80c3d08912317335" providerId="LiveId" clId="{1F53AE52-1240-4DF1-A6BA-26073D7EA4F1}" dt="2025-01-29T18:12:59.893" v="18028" actId="14100"/>
          <ac:cxnSpMkLst>
            <pc:docMk/>
            <pc:sldMk cId="586947127" sldId="284"/>
            <ac:cxnSpMk id="4" creationId="{C02BF385-8AF0-C4F8-2AB2-04A44F832C0A}"/>
          </ac:cxnSpMkLst>
        </pc:cxnChg>
        <pc:cxnChg chg="add mod">
          <ac:chgData name="nanami hara" userId="80c3d08912317335" providerId="LiveId" clId="{1F53AE52-1240-4DF1-A6BA-26073D7EA4F1}" dt="2025-01-29T18:13:33.602" v="18036" actId="14100"/>
          <ac:cxnSpMkLst>
            <pc:docMk/>
            <pc:sldMk cId="586947127" sldId="284"/>
            <ac:cxnSpMk id="16" creationId="{EFEF8A48-C96D-86A8-3081-8C7E13AF7078}"/>
          </ac:cxnSpMkLst>
        </pc:cxnChg>
        <pc:cxnChg chg="add mod">
          <ac:chgData name="nanami hara" userId="80c3d08912317335" providerId="LiveId" clId="{1F53AE52-1240-4DF1-A6BA-26073D7EA4F1}" dt="2025-01-29T18:13:31.044" v="18035" actId="14100"/>
          <ac:cxnSpMkLst>
            <pc:docMk/>
            <pc:sldMk cId="586947127" sldId="284"/>
            <ac:cxnSpMk id="17" creationId="{FC4B4B81-EF9D-125A-6350-8C8AEA508E87}"/>
          </ac:cxnSpMkLst>
        </pc:cxnChg>
        <pc:cxnChg chg="add mod">
          <ac:chgData name="nanami hara" userId="80c3d08912317335" providerId="LiveId" clId="{1F53AE52-1240-4DF1-A6BA-26073D7EA4F1}" dt="2025-01-29T18:13:27.023" v="18034" actId="14100"/>
          <ac:cxnSpMkLst>
            <pc:docMk/>
            <pc:sldMk cId="586947127" sldId="284"/>
            <ac:cxnSpMk id="24" creationId="{34B25B81-42A5-1847-6AD0-5BACE4716F96}"/>
          </ac:cxnSpMkLst>
        </pc:cxnChg>
      </pc:sldChg>
      <pc:sldChg chg="addSp delSp modSp new del mod">
        <pc:chgData name="nanami hara" userId="80c3d08912317335" providerId="LiveId" clId="{1F53AE52-1240-4DF1-A6BA-26073D7EA4F1}" dt="2025-01-26T12:22:59.485" v="12715" actId="47"/>
        <pc:sldMkLst>
          <pc:docMk/>
          <pc:sldMk cId="1655792995" sldId="285"/>
        </pc:sldMkLst>
      </pc:sldChg>
      <pc:sldChg chg="addSp delSp modSp add del mod">
        <pc:chgData name="nanami hara" userId="80c3d08912317335" providerId="LiveId" clId="{1F53AE52-1240-4DF1-A6BA-26073D7EA4F1}" dt="2025-01-25T05:09:31.925" v="8852" actId="47"/>
        <pc:sldMkLst>
          <pc:docMk/>
          <pc:sldMk cId="1681358080" sldId="286"/>
        </pc:sldMkLst>
      </pc:sldChg>
      <pc:sldChg chg="addSp delSp modSp new mod ord modNotesTx">
        <pc:chgData name="nanami hara" userId="80c3d08912317335" providerId="LiveId" clId="{1F53AE52-1240-4DF1-A6BA-26073D7EA4F1}" dt="2025-02-06T15:01:58.481" v="37319" actId="20577"/>
        <pc:sldMkLst>
          <pc:docMk/>
          <pc:sldMk cId="2407585557" sldId="287"/>
        </pc:sldMkLst>
        <pc:spChg chg="add mod">
          <ac:chgData name="nanami hara" userId="80c3d08912317335" providerId="LiveId" clId="{1F53AE52-1240-4DF1-A6BA-26073D7EA4F1}" dt="2025-01-29T17:40:37.006" v="16166" actId="1038"/>
          <ac:spMkLst>
            <pc:docMk/>
            <pc:sldMk cId="2407585557" sldId="287"/>
            <ac:spMk id="5" creationId="{AE89DB8B-9C8E-15CF-DDDF-844470782B76}"/>
          </ac:spMkLst>
        </pc:spChg>
        <pc:spChg chg="add mod">
          <ac:chgData name="nanami hara" userId="80c3d08912317335" providerId="LiveId" clId="{1F53AE52-1240-4DF1-A6BA-26073D7EA4F1}" dt="2025-01-29T17:40:57.317" v="16175" actId="1035"/>
          <ac:spMkLst>
            <pc:docMk/>
            <pc:sldMk cId="2407585557" sldId="287"/>
            <ac:spMk id="6" creationId="{1C43181A-607D-3DC6-B584-42749F38F009}"/>
          </ac:spMkLst>
        </pc:spChg>
        <pc:spChg chg="add mod">
          <ac:chgData name="nanami hara" userId="80c3d08912317335" providerId="LiveId" clId="{1F53AE52-1240-4DF1-A6BA-26073D7EA4F1}" dt="2025-01-29T17:43:26.723" v="16345" actId="1038"/>
          <ac:spMkLst>
            <pc:docMk/>
            <pc:sldMk cId="2407585557" sldId="287"/>
            <ac:spMk id="14" creationId="{009BACB9-A4CB-31D7-4894-A5F41A645428}"/>
          </ac:spMkLst>
        </pc:spChg>
        <pc:spChg chg="add mod">
          <ac:chgData name="nanami hara" userId="80c3d08912317335" providerId="LiveId" clId="{1F53AE52-1240-4DF1-A6BA-26073D7EA4F1}" dt="2025-01-29T17:45:04.907" v="16553" actId="1076"/>
          <ac:spMkLst>
            <pc:docMk/>
            <pc:sldMk cId="2407585557" sldId="287"/>
            <ac:spMk id="15" creationId="{092C85F7-A365-7CDC-77FB-722B25B2C3E1}"/>
          </ac:spMkLst>
        </pc:spChg>
        <pc:spChg chg="add mod">
          <ac:chgData name="nanami hara" userId="80c3d08912317335" providerId="LiveId" clId="{1F53AE52-1240-4DF1-A6BA-26073D7EA4F1}" dt="2025-01-29T17:47:35.044" v="16806" actId="20577"/>
          <ac:spMkLst>
            <pc:docMk/>
            <pc:sldMk cId="2407585557" sldId="287"/>
            <ac:spMk id="22" creationId="{BD57AAFD-9400-ED3E-B20A-01A0222D6237}"/>
          </ac:spMkLst>
        </pc:spChg>
        <pc:picChg chg="add mod">
          <ac:chgData name="nanami hara" userId="80c3d08912317335" providerId="LiveId" clId="{1F53AE52-1240-4DF1-A6BA-26073D7EA4F1}" dt="2025-01-29T17:45:50.694" v="16556" actId="1076"/>
          <ac:picMkLst>
            <pc:docMk/>
            <pc:sldMk cId="2407585557" sldId="287"/>
            <ac:picMk id="3" creationId="{6641888D-B15B-F80E-27A4-FACFAA099A77}"/>
          </ac:picMkLst>
        </pc:picChg>
        <pc:cxnChg chg="add mod">
          <ac:chgData name="nanami hara" userId="80c3d08912317335" providerId="LiveId" clId="{1F53AE52-1240-4DF1-A6BA-26073D7EA4F1}" dt="2025-01-29T17:41:44.621" v="16179" actId="1582"/>
          <ac:cxnSpMkLst>
            <pc:docMk/>
            <pc:sldMk cId="2407585557" sldId="287"/>
            <ac:cxnSpMk id="8" creationId="{346E6647-07C2-3296-3020-3E5E5D03D737}"/>
          </ac:cxnSpMkLst>
        </pc:cxnChg>
        <pc:cxnChg chg="add mod">
          <ac:chgData name="nanami hara" userId="80c3d08912317335" providerId="LiveId" clId="{1F53AE52-1240-4DF1-A6BA-26073D7EA4F1}" dt="2025-01-29T17:42:03.191" v="16185" actId="14100"/>
          <ac:cxnSpMkLst>
            <pc:docMk/>
            <pc:sldMk cId="2407585557" sldId="287"/>
            <ac:cxnSpMk id="9" creationId="{71E98F83-7956-5486-26CE-49C4F64BC001}"/>
          </ac:cxnSpMkLst>
        </pc:cxnChg>
        <pc:cxnChg chg="add mod">
          <ac:chgData name="nanami hara" userId="80c3d08912317335" providerId="LiveId" clId="{1F53AE52-1240-4DF1-A6BA-26073D7EA4F1}" dt="2025-01-29T17:47:42.736" v="16807" actId="14100"/>
          <ac:cxnSpMkLst>
            <pc:docMk/>
            <pc:sldMk cId="2407585557" sldId="287"/>
            <ac:cxnSpMk id="17" creationId="{BC1AF011-085A-E398-A52D-A4D45F12E926}"/>
          </ac:cxnSpMkLst>
        </pc:cxnChg>
      </pc:sldChg>
      <pc:sldChg chg="addSp delSp modSp new del mod ord">
        <pc:chgData name="nanami hara" userId="80c3d08912317335" providerId="LiveId" clId="{1F53AE52-1240-4DF1-A6BA-26073D7EA4F1}" dt="2025-01-29T19:42:52.839" v="22653" actId="47"/>
        <pc:sldMkLst>
          <pc:docMk/>
          <pc:sldMk cId="3864018564" sldId="288"/>
        </pc:sldMkLst>
      </pc:sldChg>
      <pc:sldChg chg="addSp delSp modSp add mod modNotesTx">
        <pc:chgData name="nanami hara" userId="80c3d08912317335" providerId="LiveId" clId="{1F53AE52-1240-4DF1-A6BA-26073D7EA4F1}" dt="2025-02-06T15:06:28.840" v="37563" actId="20577"/>
        <pc:sldMkLst>
          <pc:docMk/>
          <pc:sldMk cId="3169724493" sldId="289"/>
        </pc:sldMkLst>
        <pc:spChg chg="mod">
          <ac:chgData name="nanami hara" userId="80c3d08912317335" providerId="LiveId" clId="{1F53AE52-1240-4DF1-A6BA-26073D7EA4F1}" dt="2025-01-29T17:54:18.029" v="17099" actId="113"/>
          <ac:spMkLst>
            <pc:docMk/>
            <pc:sldMk cId="3169724493" sldId="289"/>
            <ac:spMk id="3" creationId="{1DFC68B1-EA0C-1FFE-40BA-95C861873FA5}"/>
          </ac:spMkLst>
        </pc:spChg>
        <pc:spChg chg="add mod">
          <ac:chgData name="nanami hara" userId="80c3d08912317335" providerId="LiveId" clId="{1F53AE52-1240-4DF1-A6BA-26073D7EA4F1}" dt="2025-01-29T17:56:29.031" v="17267" actId="1036"/>
          <ac:spMkLst>
            <pc:docMk/>
            <pc:sldMk cId="3169724493" sldId="289"/>
            <ac:spMk id="14" creationId="{C5E6B36B-C95A-0934-1358-0542E5156DBC}"/>
          </ac:spMkLst>
        </pc:spChg>
        <pc:spChg chg="mod topLvl">
          <ac:chgData name="nanami hara" userId="80c3d08912317335" providerId="LiveId" clId="{1F53AE52-1240-4DF1-A6BA-26073D7EA4F1}" dt="2025-01-29T17:50:26.639" v="16913" actId="165"/>
          <ac:spMkLst>
            <pc:docMk/>
            <pc:sldMk cId="3169724493" sldId="289"/>
            <ac:spMk id="19" creationId="{550E7FD9-9896-C86F-6C39-02DCF1581D5A}"/>
          </ac:spMkLst>
        </pc:spChg>
        <pc:spChg chg="mod">
          <ac:chgData name="nanami hara" userId="80c3d08912317335" providerId="LiveId" clId="{1F53AE52-1240-4DF1-A6BA-26073D7EA4F1}" dt="2025-01-29T17:51:40.638" v="16936"/>
          <ac:spMkLst>
            <pc:docMk/>
            <pc:sldMk cId="3169724493" sldId="289"/>
            <ac:spMk id="20" creationId="{C4F7502D-3120-1D75-68AC-AED2D77ED1FB}"/>
          </ac:spMkLst>
        </pc:spChg>
        <pc:picChg chg="add mod">
          <ac:chgData name="nanami hara" userId="80c3d08912317335" providerId="LiveId" clId="{1F53AE52-1240-4DF1-A6BA-26073D7EA4F1}" dt="2025-01-29T17:56:23.818" v="17257" actId="1037"/>
          <ac:picMkLst>
            <pc:docMk/>
            <pc:sldMk cId="3169724493" sldId="289"/>
            <ac:picMk id="7" creationId="{FEB8C2E1-34A7-38ED-4BEF-415E93D3EC14}"/>
          </ac:picMkLst>
        </pc:picChg>
        <pc:cxnChg chg="mod topLvl">
          <ac:chgData name="nanami hara" userId="80c3d08912317335" providerId="LiveId" clId="{1F53AE52-1240-4DF1-A6BA-26073D7EA4F1}" dt="2025-01-29T17:50:35.829" v="16915" actId="14100"/>
          <ac:cxnSpMkLst>
            <pc:docMk/>
            <pc:sldMk cId="3169724493" sldId="289"/>
            <ac:cxnSpMk id="23" creationId="{C9516E6E-B6B1-38B7-FDB1-DEF020B5174E}"/>
          </ac:cxnSpMkLst>
        </pc:cxnChg>
        <pc:cxnChg chg="mod topLvl">
          <ac:chgData name="nanami hara" userId="80c3d08912317335" providerId="LiveId" clId="{1F53AE52-1240-4DF1-A6BA-26073D7EA4F1}" dt="2025-01-29T17:50:38.548" v="16916" actId="14100"/>
          <ac:cxnSpMkLst>
            <pc:docMk/>
            <pc:sldMk cId="3169724493" sldId="289"/>
            <ac:cxnSpMk id="25" creationId="{288D1BF4-9691-98AB-FA5B-31CDFDAF0650}"/>
          </ac:cxnSpMkLst>
        </pc:cxnChg>
      </pc:sldChg>
      <pc:sldChg chg="addSp delSp modSp new mod ord modNotesTx">
        <pc:chgData name="nanami hara" userId="80c3d08912317335" providerId="LiveId" clId="{1F53AE52-1240-4DF1-A6BA-26073D7EA4F1}" dt="2025-02-08T01:07:13.345" v="42231" actId="20577"/>
        <pc:sldMkLst>
          <pc:docMk/>
          <pc:sldMk cId="2962451773" sldId="290"/>
        </pc:sldMkLst>
        <pc:spChg chg="mod">
          <ac:chgData name="nanami hara" userId="80c3d08912317335" providerId="LiveId" clId="{1F53AE52-1240-4DF1-A6BA-26073D7EA4F1}" dt="2025-01-29T19:17:56.954" v="21135" actId="1036"/>
          <ac:spMkLst>
            <pc:docMk/>
            <pc:sldMk cId="2962451773" sldId="290"/>
            <ac:spMk id="3" creationId="{CB15681C-3595-8F57-7FE2-676970B30E7C}"/>
          </ac:spMkLst>
        </pc:spChg>
        <pc:spChg chg="mod">
          <ac:chgData name="nanami hara" userId="80c3d08912317335" providerId="LiveId" clId="{1F53AE52-1240-4DF1-A6BA-26073D7EA4F1}" dt="2025-01-29T19:17:56.954" v="21135" actId="1036"/>
          <ac:spMkLst>
            <pc:docMk/>
            <pc:sldMk cId="2962451773" sldId="290"/>
            <ac:spMk id="4" creationId="{BA58154D-31F3-5D2B-1E10-CF6C25D84AFB}"/>
          </ac:spMkLst>
        </pc:spChg>
        <pc:spChg chg="mod">
          <ac:chgData name="nanami hara" userId="80c3d08912317335" providerId="LiveId" clId="{1F53AE52-1240-4DF1-A6BA-26073D7EA4F1}" dt="2025-01-29T19:17:56.954" v="21135" actId="1036"/>
          <ac:spMkLst>
            <pc:docMk/>
            <pc:sldMk cId="2962451773" sldId="290"/>
            <ac:spMk id="5" creationId="{A6BB6361-ACFE-4997-1103-560BBA536098}"/>
          </ac:spMkLst>
        </pc:spChg>
        <pc:spChg chg="mod">
          <ac:chgData name="nanami hara" userId="80c3d08912317335" providerId="LiveId" clId="{1F53AE52-1240-4DF1-A6BA-26073D7EA4F1}" dt="2025-01-29T19:17:56.954" v="21135" actId="1036"/>
          <ac:spMkLst>
            <pc:docMk/>
            <pc:sldMk cId="2962451773" sldId="290"/>
            <ac:spMk id="6" creationId="{EFB0F147-C629-675D-6621-2E629B1E4727}"/>
          </ac:spMkLst>
        </pc:spChg>
        <pc:spChg chg="add mod">
          <ac:chgData name="nanami hara" userId="80c3d08912317335" providerId="LiveId" clId="{1F53AE52-1240-4DF1-A6BA-26073D7EA4F1}" dt="2025-01-29T19:13:36.985" v="20886"/>
          <ac:spMkLst>
            <pc:docMk/>
            <pc:sldMk cId="2962451773" sldId="290"/>
            <ac:spMk id="7" creationId="{D73E34C0-FA3B-2888-3C03-64B50DD47550}"/>
          </ac:spMkLst>
        </pc:spChg>
        <pc:spChg chg="add mod">
          <ac:chgData name="nanami hara" userId="80c3d08912317335" providerId="LiveId" clId="{1F53AE52-1240-4DF1-A6BA-26073D7EA4F1}" dt="2025-01-29T19:39:44.028" v="22475"/>
          <ac:spMkLst>
            <pc:docMk/>
            <pc:sldMk cId="2962451773" sldId="290"/>
            <ac:spMk id="8" creationId="{62CA6335-3849-66C4-7619-04221ECB62C9}"/>
          </ac:spMkLst>
        </pc:spChg>
      </pc:sldChg>
      <pc:sldChg chg="addSp delSp modSp new mod ord modNotesTx">
        <pc:chgData name="nanami hara" userId="80c3d08912317335" providerId="LiveId" clId="{1F53AE52-1240-4DF1-A6BA-26073D7EA4F1}" dt="2025-02-08T01:06:11.226" v="42224" actId="20577"/>
        <pc:sldMkLst>
          <pc:docMk/>
          <pc:sldMk cId="1020619729" sldId="291"/>
        </pc:sldMkLst>
        <pc:spChg chg="add mod">
          <ac:chgData name="nanami hara" userId="80c3d08912317335" providerId="LiveId" clId="{1F53AE52-1240-4DF1-A6BA-26073D7EA4F1}" dt="2025-01-29T18:57:27.566" v="19973"/>
          <ac:spMkLst>
            <pc:docMk/>
            <pc:sldMk cId="1020619729" sldId="291"/>
            <ac:spMk id="4" creationId="{43E02EDD-E8BE-D6CB-8C85-3B6780CAB837}"/>
          </ac:spMkLst>
        </pc:spChg>
        <pc:spChg chg="add mod">
          <ac:chgData name="nanami hara" userId="80c3d08912317335" providerId="LiveId" clId="{1F53AE52-1240-4DF1-A6BA-26073D7EA4F1}" dt="2025-01-29T19:00:23.047" v="20034" actId="14100"/>
          <ac:spMkLst>
            <pc:docMk/>
            <pc:sldMk cId="1020619729" sldId="291"/>
            <ac:spMk id="10" creationId="{6257D330-54AE-CC59-F1B1-40853A70D086}"/>
          </ac:spMkLst>
        </pc:spChg>
        <pc:spChg chg="add mod">
          <ac:chgData name="nanami hara" userId="80c3d08912317335" providerId="LiveId" clId="{1F53AE52-1240-4DF1-A6BA-26073D7EA4F1}" dt="2025-01-29T19:04:15.981" v="20387" actId="1036"/>
          <ac:spMkLst>
            <pc:docMk/>
            <pc:sldMk cId="1020619729" sldId="291"/>
            <ac:spMk id="12" creationId="{BF192548-ED2D-DC1D-9E1C-65FCA909777F}"/>
          </ac:spMkLst>
        </pc:spChg>
        <pc:cxnChg chg="add mod">
          <ac:chgData name="nanami hara" userId="80c3d08912317335" providerId="LiveId" clId="{1F53AE52-1240-4DF1-A6BA-26073D7EA4F1}" dt="2025-01-29T19:01:04.012" v="20043" actId="14100"/>
          <ac:cxnSpMkLst>
            <pc:docMk/>
            <pc:sldMk cId="1020619729" sldId="291"/>
            <ac:cxnSpMk id="11" creationId="{ED66A7AF-1F71-97E7-B9D2-62EB5CBB26DA}"/>
          </ac:cxnSpMkLst>
        </pc:cxnChg>
      </pc:sldChg>
      <pc:sldChg chg="new del ord">
        <pc:chgData name="nanami hara" userId="80c3d08912317335" providerId="LiveId" clId="{1F53AE52-1240-4DF1-A6BA-26073D7EA4F1}" dt="2025-01-29T15:49:18.876" v="14166" actId="47"/>
        <pc:sldMkLst>
          <pc:docMk/>
          <pc:sldMk cId="2102184009" sldId="291"/>
        </pc:sldMkLst>
      </pc:sldChg>
      <pc:sldChg chg="addSp modSp new mod modNotesTx">
        <pc:chgData name="nanami hara" userId="80c3d08912317335" providerId="LiveId" clId="{1F53AE52-1240-4DF1-A6BA-26073D7EA4F1}" dt="2025-02-06T15:29:54.740" v="38041" actId="20577"/>
        <pc:sldMkLst>
          <pc:docMk/>
          <pc:sldMk cId="3379310315" sldId="292"/>
        </pc:sldMkLst>
        <pc:spChg chg="add mod">
          <ac:chgData name="nanami hara" userId="80c3d08912317335" providerId="LiveId" clId="{1F53AE52-1240-4DF1-A6BA-26073D7EA4F1}" dt="2025-01-29T19:12:44.700" v="20878" actId="1076"/>
          <ac:spMkLst>
            <pc:docMk/>
            <pc:sldMk cId="3379310315" sldId="292"/>
            <ac:spMk id="3" creationId="{8B917A25-98E3-63FA-6D58-868990068C31}"/>
          </ac:spMkLst>
        </pc:spChg>
        <pc:picChg chg="add mod">
          <ac:chgData name="nanami hara" userId="80c3d08912317335" providerId="LiveId" clId="{1F53AE52-1240-4DF1-A6BA-26073D7EA4F1}" dt="2025-01-29T19:12:55.083" v="20881" actId="14100"/>
          <ac:picMkLst>
            <pc:docMk/>
            <pc:sldMk cId="3379310315" sldId="292"/>
            <ac:picMk id="2" creationId="{4EC9CBAF-FD98-2A78-B803-10341CC00B84}"/>
          </ac:picMkLst>
        </pc:picChg>
        <pc:cxnChg chg="add mod">
          <ac:chgData name="nanami hara" userId="80c3d08912317335" providerId="LiveId" clId="{1F53AE52-1240-4DF1-A6BA-26073D7EA4F1}" dt="2025-01-29T19:12:58.598" v="20882" actId="14100"/>
          <ac:cxnSpMkLst>
            <pc:docMk/>
            <pc:sldMk cId="3379310315" sldId="292"/>
            <ac:cxnSpMk id="4" creationId="{E837807B-648E-7CD1-CC14-7A4ACB7C5A6E}"/>
          </ac:cxnSpMkLst>
        </pc:cxnChg>
      </pc:sldChg>
      <pc:sldChg chg="addSp delSp modSp new mod modNotesTx">
        <pc:chgData name="nanami hara" userId="80c3d08912317335" providerId="LiveId" clId="{1F53AE52-1240-4DF1-A6BA-26073D7EA4F1}" dt="2025-02-06T15:53:56.509" v="38859" actId="20577"/>
        <pc:sldMkLst>
          <pc:docMk/>
          <pc:sldMk cId="29656111" sldId="293"/>
        </pc:sldMkLst>
        <pc:spChg chg="add mod">
          <ac:chgData name="nanami hara" userId="80c3d08912317335" providerId="LiveId" clId="{1F53AE52-1240-4DF1-A6BA-26073D7EA4F1}" dt="2025-01-29T19:30:24.012" v="22020" actId="1076"/>
          <ac:spMkLst>
            <pc:docMk/>
            <pc:sldMk cId="29656111" sldId="293"/>
            <ac:spMk id="2" creationId="{360FB5F9-2BF4-758D-0425-A10F5234C16B}"/>
          </ac:spMkLst>
        </pc:spChg>
        <pc:spChg chg="add mod">
          <ac:chgData name="nanami hara" userId="80c3d08912317335" providerId="LiveId" clId="{1F53AE52-1240-4DF1-A6BA-26073D7EA4F1}" dt="2025-01-29T19:43:04.177" v="22654" actId="1036"/>
          <ac:spMkLst>
            <pc:docMk/>
            <pc:sldMk cId="29656111" sldId="293"/>
            <ac:spMk id="4" creationId="{5D6D4FE2-4CE4-2CDE-5C02-27C425B8C8A2}"/>
          </ac:spMkLst>
        </pc:spChg>
        <pc:spChg chg="add mod">
          <ac:chgData name="nanami hara" userId="80c3d08912317335" providerId="LiveId" clId="{1F53AE52-1240-4DF1-A6BA-26073D7EA4F1}" dt="2025-01-29T19:41:35.994" v="22642" actId="1076"/>
          <ac:spMkLst>
            <pc:docMk/>
            <pc:sldMk cId="29656111" sldId="293"/>
            <ac:spMk id="5" creationId="{F3827566-43F9-83B6-53AD-8743B7AABE24}"/>
          </ac:spMkLst>
        </pc:spChg>
        <pc:spChg chg="add mod">
          <ac:chgData name="nanami hara" userId="80c3d08912317335" providerId="LiveId" clId="{1F53AE52-1240-4DF1-A6BA-26073D7EA4F1}" dt="2025-01-29T19:42:41.364" v="22652" actId="14100"/>
          <ac:spMkLst>
            <pc:docMk/>
            <pc:sldMk cId="29656111" sldId="293"/>
            <ac:spMk id="6" creationId="{AD4475DD-F6D6-554E-9C4E-DA495F50C2F4}"/>
          </ac:spMkLst>
        </pc:spChg>
      </pc:sldChg>
      <pc:sldChg chg="delSp add del mod">
        <pc:chgData name="nanami hara" userId="80c3d08912317335" providerId="LiveId" clId="{1F53AE52-1240-4DF1-A6BA-26073D7EA4F1}" dt="2025-01-29T18:45:54.204" v="19389" actId="47"/>
        <pc:sldMkLst>
          <pc:docMk/>
          <pc:sldMk cId="1562907124" sldId="293"/>
        </pc:sldMkLst>
      </pc:sldChg>
      <pc:sldChg chg="addSp delSp modSp new mod modNotesTx">
        <pc:chgData name="nanami hara" userId="80c3d08912317335" providerId="LiveId" clId="{1F53AE52-1240-4DF1-A6BA-26073D7EA4F1}" dt="2025-02-08T00:15:37.416" v="39125" actId="20577"/>
        <pc:sldMkLst>
          <pc:docMk/>
          <pc:sldMk cId="3512352434" sldId="294"/>
        </pc:sldMkLst>
        <pc:spChg chg="add">
          <ac:chgData name="nanami hara" userId="80c3d08912317335" providerId="LiveId" clId="{1F53AE52-1240-4DF1-A6BA-26073D7EA4F1}" dt="2025-02-08T00:07:24.260" v="38888"/>
          <ac:spMkLst>
            <pc:docMk/>
            <pc:sldMk cId="3512352434" sldId="294"/>
            <ac:spMk id="2" creationId="{55B3280A-BE16-172F-7491-B584E12F0DD6}"/>
          </ac:spMkLst>
        </pc:spChg>
        <pc:spChg chg="add del mod">
          <ac:chgData name="nanami hara" userId="80c3d08912317335" providerId="LiveId" clId="{1F53AE52-1240-4DF1-A6BA-26073D7EA4F1}" dt="2025-02-08T00:10:48.763" v="38936" actId="478"/>
          <ac:spMkLst>
            <pc:docMk/>
            <pc:sldMk cId="3512352434" sldId="294"/>
            <ac:spMk id="3" creationId="{CE58F6CF-DE65-1F41-96D4-46D609A7D067}"/>
          </ac:spMkLst>
        </pc:spChg>
        <pc:spChg chg="add mod">
          <ac:chgData name="nanami hara" userId="80c3d08912317335" providerId="LiveId" clId="{1F53AE52-1240-4DF1-A6BA-26073D7EA4F1}" dt="2025-02-08T00:11:37.490" v="38951" actId="1036"/>
          <ac:spMkLst>
            <pc:docMk/>
            <pc:sldMk cId="3512352434" sldId="294"/>
            <ac:spMk id="4" creationId="{898E4539-8BD3-774F-EF6C-9389D66775A8}"/>
          </ac:spMkLst>
        </pc:spChg>
        <pc:spChg chg="add mod">
          <ac:chgData name="nanami hara" userId="80c3d08912317335" providerId="LiveId" clId="{1F53AE52-1240-4DF1-A6BA-26073D7EA4F1}" dt="2025-02-08T00:13:05.577" v="38987" actId="1076"/>
          <ac:spMkLst>
            <pc:docMk/>
            <pc:sldMk cId="3512352434" sldId="294"/>
            <ac:spMk id="5" creationId="{E4A12B46-BE31-3C9E-3479-3E167040BEF9}"/>
          </ac:spMkLst>
        </pc:spChg>
        <pc:picChg chg="add del mod">
          <ac:chgData name="nanami hara" userId="80c3d08912317335" providerId="LiveId" clId="{1F53AE52-1240-4DF1-A6BA-26073D7EA4F1}" dt="2025-02-08T00:07:38.522" v="38900" actId="1035"/>
          <ac:picMkLst>
            <pc:docMk/>
            <pc:sldMk cId="3512352434" sldId="294"/>
            <ac:picMk id="1025" creationId="{5172FF92-C443-0531-6046-3AEDE9029827}"/>
          </ac:picMkLst>
        </pc:picChg>
        <pc:picChg chg="add del">
          <ac:chgData name="nanami hara" userId="80c3d08912317335" providerId="LiveId" clId="{1F53AE52-1240-4DF1-A6BA-26073D7EA4F1}" dt="2025-02-08T00:06:50.285" v="38884" actId="478"/>
          <ac:picMkLst>
            <pc:docMk/>
            <pc:sldMk cId="3512352434" sldId="294"/>
            <ac:picMk id="1026" creationId="{CC548996-951F-E5B6-D7C7-0A9558BAF40B}"/>
          </ac:picMkLst>
        </pc:picChg>
        <pc:picChg chg="add del">
          <ac:chgData name="nanami hara" userId="80c3d08912317335" providerId="LiveId" clId="{1F53AE52-1240-4DF1-A6BA-26073D7EA4F1}" dt="2025-02-08T00:07:08.128" v="38887" actId="478"/>
          <ac:picMkLst>
            <pc:docMk/>
            <pc:sldMk cId="3512352434" sldId="294"/>
            <ac:picMk id="1027" creationId="{7BB31F2E-7646-61EA-D865-432770D264AA}"/>
          </ac:picMkLst>
        </pc:picChg>
      </pc:sldChg>
      <pc:sldChg chg="addSp delSp modSp new mod ord">
        <pc:chgData name="nanami hara" userId="80c3d08912317335" providerId="LiveId" clId="{1F53AE52-1240-4DF1-A6BA-26073D7EA4F1}" dt="2025-02-08T01:44:14.971" v="42852"/>
        <pc:sldMkLst>
          <pc:docMk/>
          <pc:sldMk cId="3171696266" sldId="295"/>
        </pc:sldMkLst>
        <pc:spChg chg="add del">
          <ac:chgData name="nanami hara" userId="80c3d08912317335" providerId="LiveId" clId="{1F53AE52-1240-4DF1-A6BA-26073D7EA4F1}" dt="2025-02-08T01:39:32.809" v="42817" actId="22"/>
          <ac:spMkLst>
            <pc:docMk/>
            <pc:sldMk cId="3171696266" sldId="295"/>
            <ac:spMk id="3" creationId="{D1FFC333-A79D-F3A5-E226-5BDB8D2B1E2C}"/>
          </ac:spMkLst>
        </pc:spChg>
        <pc:spChg chg="add del">
          <ac:chgData name="nanami hara" userId="80c3d08912317335" providerId="LiveId" clId="{1F53AE52-1240-4DF1-A6BA-26073D7EA4F1}" dt="2025-02-08T01:39:40.562" v="42819" actId="22"/>
          <ac:spMkLst>
            <pc:docMk/>
            <pc:sldMk cId="3171696266" sldId="295"/>
            <ac:spMk id="5" creationId="{0435B7BE-38F7-930F-56F1-81CF74BDD227}"/>
          </ac:spMkLst>
        </pc:spChg>
        <pc:picChg chg="add mod">
          <ac:chgData name="nanami hara" userId="80c3d08912317335" providerId="LiveId" clId="{1F53AE52-1240-4DF1-A6BA-26073D7EA4F1}" dt="2025-02-08T01:40:12.167" v="42825" actId="14100"/>
          <ac:picMkLst>
            <pc:docMk/>
            <pc:sldMk cId="3171696266" sldId="295"/>
            <ac:picMk id="6" creationId="{2F54E9DC-6865-70B3-E432-CED8379F36BA}"/>
          </ac:picMkLst>
        </pc:picChg>
      </pc:sldChg>
      <pc:sldChg chg="new del">
        <pc:chgData name="nanami hara" userId="80c3d08912317335" providerId="LiveId" clId="{1F53AE52-1240-4DF1-A6BA-26073D7EA4F1}" dt="2025-02-08T00:13:10.516" v="38988" actId="47"/>
        <pc:sldMkLst>
          <pc:docMk/>
          <pc:sldMk cId="3480975437" sldId="295"/>
        </pc:sldMkLst>
      </pc:sldChg>
      <pc:sldChg chg="addSp modSp new mod">
        <pc:chgData name="nanami hara" userId="80c3d08912317335" providerId="LiveId" clId="{1F53AE52-1240-4DF1-A6BA-26073D7EA4F1}" dt="2025-02-08T01:41:07.180" v="42831" actId="1076"/>
        <pc:sldMkLst>
          <pc:docMk/>
          <pc:sldMk cId="1772575261" sldId="296"/>
        </pc:sldMkLst>
        <pc:picChg chg="add mod">
          <ac:chgData name="nanami hara" userId="80c3d08912317335" providerId="LiveId" clId="{1F53AE52-1240-4DF1-A6BA-26073D7EA4F1}" dt="2025-02-08T01:41:07.180" v="42831" actId="1076"/>
          <ac:picMkLst>
            <pc:docMk/>
            <pc:sldMk cId="1772575261" sldId="296"/>
            <ac:picMk id="2" creationId="{FB31B3B4-7A5F-4EDC-A98E-52996207DAD8}"/>
          </ac:picMkLst>
        </pc:picChg>
      </pc:sldChg>
      <pc:sldChg chg="new">
        <pc:chgData name="nanami hara" userId="80c3d08912317335" providerId="LiveId" clId="{1F53AE52-1240-4DF1-A6BA-26073D7EA4F1}" dt="2025-02-08T01:41:13.856" v="42834" actId="680"/>
        <pc:sldMkLst>
          <pc:docMk/>
          <pc:sldMk cId="126868879" sldId="297"/>
        </pc:sldMkLst>
      </pc:sldChg>
      <pc:sldChg chg="addSp modSp new mod">
        <pc:chgData name="nanami hara" userId="80c3d08912317335" providerId="LiveId" clId="{1F53AE52-1240-4DF1-A6BA-26073D7EA4F1}" dt="2025-02-08T01:41:59.696" v="42840" actId="1076"/>
        <pc:sldMkLst>
          <pc:docMk/>
          <pc:sldMk cId="2261197176" sldId="298"/>
        </pc:sldMkLst>
        <pc:picChg chg="add mod">
          <ac:chgData name="nanami hara" userId="80c3d08912317335" providerId="LiveId" clId="{1F53AE52-1240-4DF1-A6BA-26073D7EA4F1}" dt="2025-02-08T01:41:59.696" v="42840" actId="1076"/>
          <ac:picMkLst>
            <pc:docMk/>
            <pc:sldMk cId="2261197176" sldId="298"/>
            <ac:picMk id="2" creationId="{5BB6858B-529E-CC43-BB16-017E94CC9207}"/>
          </ac:picMkLst>
        </pc:picChg>
      </pc:sldChg>
      <pc:sldChg chg="addSp modSp new mod">
        <pc:chgData name="nanami hara" userId="80c3d08912317335" providerId="LiveId" clId="{1F53AE52-1240-4DF1-A6BA-26073D7EA4F1}" dt="2025-02-08T01:42:25.909" v="42845" actId="1076"/>
        <pc:sldMkLst>
          <pc:docMk/>
          <pc:sldMk cId="194462293" sldId="299"/>
        </pc:sldMkLst>
        <pc:picChg chg="add mod">
          <ac:chgData name="nanami hara" userId="80c3d08912317335" providerId="LiveId" clId="{1F53AE52-1240-4DF1-A6BA-26073D7EA4F1}" dt="2025-02-08T01:42:25.909" v="42845" actId="1076"/>
          <ac:picMkLst>
            <pc:docMk/>
            <pc:sldMk cId="194462293" sldId="299"/>
            <ac:picMk id="2" creationId="{CD8C64EC-8F1D-582E-0B84-E1AA462B9D75}"/>
          </ac:picMkLst>
        </pc:picChg>
      </pc:sldChg>
      <pc:sldChg chg="addSp modSp new mod">
        <pc:chgData name="nanami hara" userId="80c3d08912317335" providerId="LiveId" clId="{1F53AE52-1240-4DF1-A6BA-26073D7EA4F1}" dt="2025-02-08T01:44:06.505" v="42850" actId="1076"/>
        <pc:sldMkLst>
          <pc:docMk/>
          <pc:sldMk cId="1690605271" sldId="300"/>
        </pc:sldMkLst>
        <pc:picChg chg="add mod">
          <ac:chgData name="nanami hara" userId="80c3d08912317335" providerId="LiveId" clId="{1F53AE52-1240-4DF1-A6BA-26073D7EA4F1}" dt="2025-02-08T01:44:06.505" v="42850" actId="1076"/>
          <ac:picMkLst>
            <pc:docMk/>
            <pc:sldMk cId="1690605271" sldId="300"/>
            <ac:picMk id="2" creationId="{19DC7ACE-E7F5-60BA-5263-ABCE43E95A55}"/>
          </ac:picMkLst>
        </pc:picChg>
      </pc:sldChg>
      <pc:sldChg chg="addSp delSp modSp new mod">
        <pc:chgData name="nanami hara" userId="80c3d08912317335" providerId="LiveId" clId="{1F53AE52-1240-4DF1-A6BA-26073D7EA4F1}" dt="2025-02-08T03:29:37.128" v="42885" actId="732"/>
        <pc:sldMkLst>
          <pc:docMk/>
          <pc:sldMk cId="2580677247" sldId="301"/>
        </pc:sldMkLst>
        <pc:picChg chg="add del mod">
          <ac:chgData name="nanami hara" userId="80c3d08912317335" providerId="LiveId" clId="{1F53AE52-1240-4DF1-A6BA-26073D7EA4F1}" dt="2025-02-08T03:28:21.054" v="42857" actId="478"/>
          <ac:picMkLst>
            <pc:docMk/>
            <pc:sldMk cId="2580677247" sldId="301"/>
            <ac:picMk id="2" creationId="{BD36BCA4-75D1-7F75-9F75-AD1B5C6D761F}"/>
          </ac:picMkLst>
        </pc:picChg>
        <pc:picChg chg="add mod modCrop">
          <ac:chgData name="nanami hara" userId="80c3d08912317335" providerId="LiveId" clId="{1F53AE52-1240-4DF1-A6BA-26073D7EA4F1}" dt="2025-02-08T03:29:26.634" v="42881" actId="1037"/>
          <ac:picMkLst>
            <pc:docMk/>
            <pc:sldMk cId="2580677247" sldId="301"/>
            <ac:picMk id="3" creationId="{925A4A0C-51C8-625C-E213-72DAD0544776}"/>
          </ac:picMkLst>
        </pc:picChg>
        <pc:picChg chg="add mod modCrop">
          <ac:chgData name="nanami hara" userId="80c3d08912317335" providerId="LiveId" clId="{1F53AE52-1240-4DF1-A6BA-26073D7EA4F1}" dt="2025-02-08T03:29:37.128" v="42885" actId="732"/>
          <ac:picMkLst>
            <pc:docMk/>
            <pc:sldMk cId="2580677247" sldId="301"/>
            <ac:picMk id="4" creationId="{A8ECA6F2-9015-8D10-402A-A08EE5FA7593}"/>
          </ac:picMkLst>
        </pc:picChg>
      </pc:sldChg>
      <pc:sldChg chg="addSp modSp new mod">
        <pc:chgData name="nanami hara" userId="80c3d08912317335" providerId="LiveId" clId="{1F53AE52-1240-4DF1-A6BA-26073D7EA4F1}" dt="2025-02-08T03:29:03.676" v="42863" actId="732"/>
        <pc:sldMkLst>
          <pc:docMk/>
          <pc:sldMk cId="1354784859" sldId="302"/>
        </pc:sldMkLst>
        <pc:picChg chg="add mod modCrop">
          <ac:chgData name="nanami hara" userId="80c3d08912317335" providerId="LiveId" clId="{1F53AE52-1240-4DF1-A6BA-26073D7EA4F1}" dt="2025-02-08T03:29:03.676" v="42863" actId="732"/>
          <ac:picMkLst>
            <pc:docMk/>
            <pc:sldMk cId="1354784859" sldId="302"/>
            <ac:picMk id="2" creationId="{8EBC23B3-74BE-FA1B-F7CD-B8A806DB19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6F758D0-414E-48FF-9222-F5E6522CE741}" type="datetimeFigureOut">
              <a:rPr kumimoji="1" lang="ja-JP" altLang="en-US" smtClean="0"/>
              <a:t>2025/7/7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2299839-5A51-4EF3-875E-CABDC1AEABF0}" type="slidenum">
              <a:rPr kumimoji="1" lang="ja-JP" altLang="en-US" smtClean="0"/>
              <a:t>‹#›</a:t>
            </a:fld>
            <a:endParaRPr kumimoji="1" lang="ja-JP" altLang="en-US"/>
          </a:p>
        </p:txBody>
      </p:sp>
    </p:spTree>
    <p:extLst>
      <p:ext uri="{BB962C8B-B14F-4D97-AF65-F5344CB8AC3E}">
        <p14:creationId xmlns:p14="http://schemas.microsoft.com/office/powerpoint/2010/main" val="30998107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a:t>
            </a:fld>
            <a:endParaRPr kumimoji="1" lang="ja-JP" altLang="en-US"/>
          </a:p>
        </p:txBody>
      </p:sp>
    </p:spTree>
    <p:extLst>
      <p:ext uri="{BB962C8B-B14F-4D97-AF65-F5344CB8AC3E}">
        <p14:creationId xmlns:p14="http://schemas.microsoft.com/office/powerpoint/2010/main" val="296856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そのほか、栄養管理計画書と栄養サマリーに</a:t>
            </a:r>
            <a:r>
              <a:rPr kumimoji="1" lang="en-US" altLang="ja-JP" dirty="0"/>
              <a:t>MNA-SF</a:t>
            </a:r>
            <a:r>
              <a:rPr kumimoji="1" lang="ja-JP" altLang="en-US" dirty="0"/>
              <a:t>と</a:t>
            </a:r>
            <a:r>
              <a:rPr kumimoji="1" lang="en-US" altLang="ja-JP" dirty="0"/>
              <a:t>GLIM</a:t>
            </a:r>
            <a:r>
              <a:rPr kumimoji="1" lang="ja-JP" altLang="en-US" dirty="0"/>
              <a:t>基準の項目を組み込むため、システム業者と調整をおこないました。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10</a:t>
            </a:fld>
            <a:endParaRPr kumimoji="1" lang="ja-JP" altLang="en-US"/>
          </a:p>
        </p:txBody>
      </p:sp>
    </p:spTree>
    <p:extLst>
      <p:ext uri="{BB962C8B-B14F-4D97-AF65-F5344CB8AC3E}">
        <p14:creationId xmlns:p14="http://schemas.microsoft.com/office/powerpoint/2010/main" val="341166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栄養士業務に関わるところでは、栄養管理システム</a:t>
            </a:r>
            <a:r>
              <a:rPr kumimoji="1" lang="en-US" altLang="ja-JP" dirty="0"/>
              <a:t>4</a:t>
            </a:r>
            <a:r>
              <a:rPr kumimoji="1" lang="ja-JP" altLang="en-US" dirty="0"/>
              <a:t>台分のパソコンに電子カルテを相乗りしてもらいました。</a:t>
            </a:r>
            <a:endParaRPr kumimoji="1" lang="en-US" altLang="ja-JP" dirty="0"/>
          </a:p>
          <a:p>
            <a:r>
              <a:rPr kumimoji="1" lang="ja-JP" altLang="en-US" dirty="0"/>
              <a:t>リハ栄養口腔連携体制加算取得のため、週</a:t>
            </a:r>
            <a:r>
              <a:rPr kumimoji="1" lang="en-US" altLang="ja-JP" dirty="0"/>
              <a:t>5</a:t>
            </a:r>
            <a:r>
              <a:rPr kumimoji="1" lang="ja-JP" altLang="en-US" dirty="0"/>
              <a:t>回のミールラウンド、</a:t>
            </a:r>
            <a:r>
              <a:rPr kumimoji="1" lang="en-US" altLang="ja-JP" dirty="0"/>
              <a:t>48</a:t>
            </a:r>
            <a:r>
              <a:rPr kumimoji="1" lang="ja-JP" altLang="en-US" dirty="0"/>
              <a:t>時間以内の評価が必須であり、確実に行えるように休日・祝日の勤務体制を変更しました。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11</a:t>
            </a:fld>
            <a:endParaRPr kumimoji="1" lang="ja-JP" altLang="en-US"/>
          </a:p>
        </p:txBody>
      </p:sp>
    </p:spTree>
    <p:extLst>
      <p:ext uri="{BB962C8B-B14F-4D97-AF65-F5344CB8AC3E}">
        <p14:creationId xmlns:p14="http://schemas.microsoft.com/office/powerpoint/2010/main" val="239378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GLIM</a:t>
            </a:r>
            <a:r>
              <a:rPr kumimoji="1" lang="ja-JP" altLang="en-US" dirty="0"/>
              <a:t>基準導入後の新たな栄養管理手順です。</a:t>
            </a:r>
            <a:endParaRPr kumimoji="1" lang="en-US" altLang="ja-JP" dirty="0"/>
          </a:p>
          <a:p>
            <a:r>
              <a:rPr kumimoji="1" lang="en-US" altLang="ja-JP" dirty="0"/>
              <a:t>NST</a:t>
            </a:r>
            <a:r>
              <a:rPr kumimoji="1" lang="ja-JP" altLang="en-US" dirty="0"/>
              <a:t>に介入するかしないかのスクリーニングには、新たに</a:t>
            </a:r>
            <a:r>
              <a:rPr kumimoji="1" lang="en-US" altLang="ja-JP" dirty="0"/>
              <a:t>GLIM</a:t>
            </a:r>
            <a:r>
              <a:rPr kumimoji="1" lang="ja-JP" altLang="en-US" dirty="0"/>
              <a:t>基準で重度低栄養に該当した患者の項目を追加、</a:t>
            </a:r>
            <a:endParaRPr kumimoji="1" lang="en-US" altLang="ja-JP" dirty="0"/>
          </a:p>
          <a:p>
            <a:r>
              <a:rPr kumimoji="1" lang="en-US" altLang="ja-JP" dirty="0"/>
              <a:t>GLIM</a:t>
            </a:r>
            <a:r>
              <a:rPr kumimoji="1" lang="ja-JP" altLang="en-US" dirty="0"/>
              <a:t>基準再評価については当院の平均在院日数が約</a:t>
            </a:r>
            <a:r>
              <a:rPr kumimoji="1" lang="en-US" altLang="ja-JP" dirty="0"/>
              <a:t>14</a:t>
            </a:r>
            <a:r>
              <a:rPr kumimoji="1" lang="ja-JP" altLang="en-US" dirty="0"/>
              <a:t>日と短いこともあり、</a:t>
            </a:r>
            <a:endParaRPr kumimoji="1" lang="en-US" altLang="ja-JP" dirty="0"/>
          </a:p>
          <a:p>
            <a:r>
              <a:rPr kumimoji="1" lang="ja-JP" altLang="en-US" dirty="0"/>
              <a:t>リハ栄養口腔加算算定病棟の転棟時・退院時と、各病棟の転院患者、施設退院患者のみは、退院時に</a:t>
            </a:r>
            <a:r>
              <a:rPr kumimoji="1" lang="en-US" altLang="ja-JP" dirty="0"/>
              <a:t>GLIM</a:t>
            </a:r>
            <a:r>
              <a:rPr kumimoji="1" lang="ja-JP" altLang="en-US" dirty="0"/>
              <a:t>基準で評価を行うように決めました。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12</a:t>
            </a:fld>
            <a:endParaRPr kumimoji="1" lang="ja-JP" altLang="en-US"/>
          </a:p>
        </p:txBody>
      </p:sp>
    </p:spTree>
    <p:extLst>
      <p:ext uri="{BB962C8B-B14F-4D97-AF65-F5344CB8AC3E}">
        <p14:creationId xmlns:p14="http://schemas.microsoft.com/office/powerpoint/2010/main" val="387325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導入後の状況について看護師からは、</a:t>
            </a:r>
            <a:r>
              <a:rPr kumimoji="1" lang="en-US" altLang="ja-JP" dirty="0"/>
              <a:t>MNA-SF</a:t>
            </a:r>
            <a:r>
              <a:rPr kumimoji="1" lang="ja-JP" altLang="en-US" dirty="0"/>
              <a:t>のシートがチェック式、自動計算のため入力しやすい</a:t>
            </a:r>
            <a:endParaRPr kumimoji="1" lang="en-US" altLang="ja-JP" dirty="0"/>
          </a:p>
          <a:p>
            <a:r>
              <a:rPr kumimoji="1" lang="ja-JP" altLang="en-US" dirty="0"/>
              <a:t>取りこぼしが多かったが慣れてきた、業務量は増えたが、患者さんのためになるものだから良いと思うとの意見がありました。</a:t>
            </a:r>
            <a:endParaRPr kumimoji="1" lang="en-US" altLang="ja-JP" dirty="0"/>
          </a:p>
          <a:p>
            <a:r>
              <a:rPr kumimoji="1" lang="ja-JP" altLang="en-US" dirty="0"/>
              <a:t>栄養士からは、</a:t>
            </a:r>
            <a:r>
              <a:rPr kumimoji="1" lang="en-US" altLang="ja-JP" dirty="0"/>
              <a:t>SGA</a:t>
            </a:r>
            <a:r>
              <a:rPr kumimoji="1" lang="ja-JP" altLang="en-US" dirty="0"/>
              <a:t>の評価より、患者の状態が把握しやすくなった、</a:t>
            </a:r>
            <a:r>
              <a:rPr kumimoji="1" lang="en-US" altLang="ja-JP" dirty="0"/>
              <a:t>MNA-SF</a:t>
            </a:r>
            <a:r>
              <a:rPr kumimoji="1" lang="ja-JP" altLang="en-US" dirty="0"/>
              <a:t>の入力間違いが多く、見直す時がある、</a:t>
            </a:r>
            <a:endParaRPr kumimoji="1" lang="en-US" altLang="ja-JP" dirty="0"/>
          </a:p>
          <a:p>
            <a:r>
              <a:rPr kumimoji="1" lang="ja-JP" altLang="en-US" dirty="0"/>
              <a:t>体重変化が分からないこともあり、評価がアバウトになってしまう。との意見を受け、</a:t>
            </a:r>
            <a:endParaRPr kumimoji="1" lang="en-US" altLang="ja-JP" dirty="0"/>
          </a:p>
          <a:p>
            <a:r>
              <a:rPr kumimoji="1" lang="ja-JP" altLang="en-US" dirty="0"/>
              <a:t>患者家族への聞き方を統一し、正確なスクリーニングが必要であることが、課題としてあげられます。</a:t>
            </a:r>
            <a:endParaRPr kumimoji="1" lang="en-US" altLang="ja-JP" dirty="0"/>
          </a:p>
          <a:p>
            <a:r>
              <a:rPr kumimoji="1" lang="ja-JP" altLang="en-US" dirty="0"/>
              <a:t>現在、予定入院患者に対しては、入退院センター来訪時に、事前に</a:t>
            </a:r>
            <a:r>
              <a:rPr kumimoji="1" lang="en-US" altLang="ja-JP" dirty="0"/>
              <a:t>MNA-SF</a:t>
            </a:r>
            <a:r>
              <a:rPr kumimoji="1" lang="ja-JP" altLang="en-US" dirty="0"/>
              <a:t>（</a:t>
            </a:r>
            <a:r>
              <a:rPr kumimoji="1" lang="en-US" altLang="ja-JP" dirty="0"/>
              <a:t>A</a:t>
            </a:r>
            <a:r>
              <a:rPr kumimoji="1" lang="ja-JP" altLang="en-US" dirty="0"/>
              <a:t>～</a:t>
            </a:r>
            <a:r>
              <a:rPr kumimoji="1" lang="en-US" altLang="ja-JP" dirty="0"/>
              <a:t>C</a:t>
            </a:r>
            <a:r>
              <a:rPr kumimoji="1" lang="ja-JP" altLang="en-US" dirty="0"/>
              <a:t>）の項目の評価を行う取り組みもどうか、入退院支援看護師と検討中です。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13</a:t>
            </a:fld>
            <a:endParaRPr kumimoji="1" lang="ja-JP" altLang="en-US"/>
          </a:p>
        </p:txBody>
      </p:sp>
    </p:spTree>
    <p:extLst>
      <p:ext uri="{BB962C8B-B14F-4D97-AF65-F5344CB8AC3E}">
        <p14:creationId xmlns:p14="http://schemas.microsoft.com/office/powerpoint/2010/main" val="371977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GLIM</a:t>
            </a:r>
            <a:r>
              <a:rPr kumimoji="1" lang="ja-JP" altLang="en-US" dirty="0"/>
              <a:t>基準導入と同時に、リハビリテーション・栄養・口腔連携体制加算取得に向け、</a:t>
            </a:r>
            <a:endParaRPr kumimoji="1" lang="en-US" altLang="ja-JP" dirty="0"/>
          </a:p>
          <a:p>
            <a:r>
              <a:rPr kumimoji="1" lang="ja-JP" altLang="en-US" dirty="0"/>
              <a:t>昨年</a:t>
            </a:r>
            <a:r>
              <a:rPr kumimoji="1" lang="en-US" altLang="ja-JP" dirty="0"/>
              <a:t>3</a:t>
            </a:r>
            <a:r>
              <a:rPr kumimoji="1" lang="ja-JP" altLang="en-US" dirty="0"/>
              <a:t>月より関連部署でのプロジェクト委員会を実施し施設基準を満たすように準備を開始しました。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当院では整形外科･内分泌代謝内科の</a:t>
            </a:r>
            <a:r>
              <a:rPr kumimoji="1" lang="en-US" altLang="ja-JP" dirty="0"/>
              <a:t>1</a:t>
            </a:r>
            <a:r>
              <a:rPr kumimoji="1" lang="ja-JP" altLang="en-US" dirty="0"/>
              <a:t>病棟のみ導入をする方針となり、</a:t>
            </a:r>
            <a:endParaRPr kumimoji="1" lang="en-US" altLang="ja-JP" dirty="0"/>
          </a:p>
          <a:p>
            <a:r>
              <a:rPr kumimoji="1" lang="ja-JP" altLang="en-US" dirty="0"/>
              <a:t>届け出提出に必要なプロセスアウトカム評価を作成するため、</a:t>
            </a:r>
            <a:r>
              <a:rPr kumimoji="1" lang="en-US" altLang="ja-JP" dirty="0"/>
              <a:t>6</a:t>
            </a:r>
            <a:r>
              <a:rPr kumimoji="1" lang="ja-JP" altLang="en-US" dirty="0"/>
              <a:t>月からプレを開始をしました。</a:t>
            </a:r>
            <a:endParaRPr kumimoji="1" lang="en-US" altLang="ja-JP" dirty="0"/>
          </a:p>
          <a:p>
            <a:r>
              <a:rPr kumimoji="1" lang="ja-JP" altLang="en-US" dirty="0"/>
              <a:t>それぞれ問題点を解決しながら、昨年</a:t>
            </a:r>
            <a:r>
              <a:rPr kumimoji="1" lang="en-US" altLang="ja-JP" dirty="0"/>
              <a:t>10</a:t>
            </a:r>
            <a:r>
              <a:rPr kumimoji="1" lang="ja-JP" altLang="en-US" dirty="0"/>
              <a:t>月より算定を開始しています。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14</a:t>
            </a:fld>
            <a:endParaRPr kumimoji="1" lang="ja-JP" altLang="en-US"/>
          </a:p>
        </p:txBody>
      </p:sp>
    </p:spTree>
    <p:extLst>
      <p:ext uri="{BB962C8B-B14F-4D97-AF65-F5344CB8AC3E}">
        <p14:creationId xmlns:p14="http://schemas.microsoft.com/office/powerpoint/2010/main" val="67261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プロジェクト委員会と電算課で話し合いを重ねながら、電子カルテ上のシステムを作りあげました。</a:t>
            </a:r>
            <a:endParaRPr kumimoji="1" lang="en-US" altLang="ja-JP" dirty="0"/>
          </a:p>
          <a:p>
            <a:r>
              <a:rPr kumimoji="1" lang="ja-JP" altLang="en-US" dirty="0"/>
              <a:t>入院患者別に、</a:t>
            </a:r>
            <a:r>
              <a:rPr kumimoji="1" lang="en-US" altLang="ja-JP" dirty="0"/>
              <a:t>48</a:t>
            </a:r>
            <a:r>
              <a:rPr kumimoji="1" lang="ja-JP" altLang="en-US" dirty="0"/>
              <a:t>時間以内の作成、加算のとりもれが無いよう、どの計画書が作成されていないかが、一目で分かるようにし、</a:t>
            </a:r>
            <a:endParaRPr kumimoji="1" lang="en-US" altLang="ja-JP" dirty="0"/>
          </a:p>
          <a:p>
            <a:r>
              <a:rPr kumimoji="1" lang="ja-JP" altLang="en-US" dirty="0"/>
              <a:t>最後に自分の部署の計画書を作成した人が加算を算定するようにしています。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15</a:t>
            </a:fld>
            <a:endParaRPr kumimoji="1" lang="ja-JP" altLang="en-US"/>
          </a:p>
        </p:txBody>
      </p:sp>
    </p:spTree>
    <p:extLst>
      <p:ext uri="{BB962C8B-B14F-4D97-AF65-F5344CB8AC3E}">
        <p14:creationId xmlns:p14="http://schemas.microsoft.com/office/powerpoint/2010/main" val="388215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各部署の評価シートです。</a:t>
            </a:r>
            <a:endParaRPr kumimoji="1" lang="en-US" altLang="ja-JP" dirty="0"/>
          </a:p>
          <a:p>
            <a:r>
              <a:rPr kumimoji="1" lang="ja-JP" altLang="en-US" dirty="0"/>
              <a:t>リハスタッフは患者の</a:t>
            </a:r>
            <a:r>
              <a:rPr kumimoji="1" lang="en-US" altLang="ja-JP" dirty="0"/>
              <a:t>ADL</a:t>
            </a:r>
            <a:r>
              <a:rPr kumimoji="1" lang="ja-JP" altLang="en-US" dirty="0"/>
              <a:t>を評価し、目標と計画を立案。退院時や退棟時に</a:t>
            </a:r>
            <a:r>
              <a:rPr kumimoji="1" lang="en-US" altLang="ja-JP" dirty="0"/>
              <a:t>ADL</a:t>
            </a:r>
            <a:r>
              <a:rPr kumimoji="1" lang="ja-JP" altLang="en-US" dirty="0"/>
              <a:t>の低下の有無を再評価。</a:t>
            </a:r>
            <a:endParaRPr kumimoji="1" lang="en-US" altLang="ja-JP" dirty="0"/>
          </a:p>
          <a:p>
            <a:r>
              <a:rPr kumimoji="1" lang="ja-JP" altLang="en-US" dirty="0"/>
              <a:t>栄養士は</a:t>
            </a:r>
            <a:r>
              <a:rPr kumimoji="1" lang="en-US" altLang="ja-JP" dirty="0"/>
              <a:t>GLIM</a:t>
            </a:r>
            <a:r>
              <a:rPr kumimoji="1" lang="ja-JP" altLang="en-US" dirty="0"/>
              <a:t>基準での評価、個別に栄養管理上の課題設定し、日々評価、検討し</a:t>
            </a:r>
            <a:endParaRPr kumimoji="1" lang="en-US" altLang="ja-JP" dirty="0"/>
          </a:p>
          <a:p>
            <a:r>
              <a:rPr kumimoji="1" lang="ja-JP" altLang="en-US" dirty="0"/>
              <a:t>中等度・重度低栄養患者にたいしては、週</a:t>
            </a:r>
            <a:r>
              <a:rPr kumimoji="1" lang="en-US" altLang="ja-JP" dirty="0"/>
              <a:t>5</a:t>
            </a:r>
            <a:r>
              <a:rPr kumimoji="1" lang="ja-JP" altLang="en-US" dirty="0"/>
              <a:t>回のミールラウンドを実施。</a:t>
            </a:r>
            <a:endParaRPr kumimoji="1" lang="en-US" altLang="ja-JP" dirty="0"/>
          </a:p>
          <a:p>
            <a:r>
              <a:rPr kumimoji="1" lang="ja-JP" altLang="en-US" dirty="0"/>
              <a:t>看護師は入院時、退院時や退棟時に</a:t>
            </a:r>
            <a:r>
              <a:rPr kumimoji="1" lang="en-US" altLang="ja-JP" dirty="0"/>
              <a:t>O-HAT</a:t>
            </a:r>
            <a:r>
              <a:rPr kumimoji="1" lang="ja-JP" altLang="en-US" dirty="0"/>
              <a:t>を用いて口腔内を評価し、問題のある患者は歯科ラウンドに介入依頼をおこないます。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16</a:t>
            </a:fld>
            <a:endParaRPr kumimoji="1" lang="ja-JP" altLang="en-US"/>
          </a:p>
        </p:txBody>
      </p:sp>
    </p:spTree>
    <p:extLst>
      <p:ext uri="{BB962C8B-B14F-4D97-AF65-F5344CB8AC3E}">
        <p14:creationId xmlns:p14="http://schemas.microsoft.com/office/powerpoint/2010/main" val="225055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導入後の状況ですが、メリットとして患者の状態が把握しやすくなった、バーセルインデックスが向上する、</a:t>
            </a:r>
            <a:endParaRPr kumimoji="1" lang="en-US" altLang="ja-JP" dirty="0"/>
          </a:p>
          <a:p>
            <a:r>
              <a:rPr kumimoji="1" lang="ja-JP" altLang="en-US" dirty="0"/>
              <a:t>外部の歯科との連携もとれ、口腔内環境など患者の</a:t>
            </a:r>
            <a:r>
              <a:rPr kumimoji="1" lang="en-US" altLang="ja-JP" dirty="0"/>
              <a:t>QOL</a:t>
            </a:r>
            <a:r>
              <a:rPr kumimoji="1" lang="ja-JP" altLang="en-US" dirty="0"/>
              <a:t>向上に繋がっている等の意見がありました。</a:t>
            </a:r>
            <a:endParaRPr kumimoji="1" lang="en-US" altLang="ja-JP" dirty="0"/>
          </a:p>
          <a:p>
            <a:r>
              <a:rPr kumimoji="1" lang="ja-JP" altLang="en-US" dirty="0"/>
              <a:t>デメリットとしては、マンパワーが必要、当院の地域包括病棟に転棟し、</a:t>
            </a:r>
            <a:r>
              <a:rPr kumimoji="1" lang="en-US" altLang="ja-JP" dirty="0"/>
              <a:t>14</a:t>
            </a:r>
            <a:r>
              <a:rPr kumimoji="1" lang="ja-JP" altLang="en-US" dirty="0"/>
              <a:t>日間全ての算定が行えない等の意見があがっています。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算定金額に注目すると、開始当初は、医師の疾患別リハビリテーションオーダーのもれや、</a:t>
            </a:r>
            <a:r>
              <a:rPr kumimoji="1" lang="en-US" altLang="ja-JP" dirty="0"/>
              <a:t>48</a:t>
            </a:r>
            <a:r>
              <a:rPr kumimoji="1" lang="ja-JP" altLang="en-US" dirty="0"/>
              <a:t>時間以内の算定取りこぼしもありましたが、現在は改善しています。</a:t>
            </a:r>
            <a:endParaRPr kumimoji="1" lang="en-US" altLang="ja-JP" dirty="0"/>
          </a:p>
          <a:p>
            <a:r>
              <a:rPr kumimoji="1" lang="ja-JP" altLang="en-US" dirty="0"/>
              <a:t>しかし、短期間での再入院患者は起算日の関係で算定が出来ない</a:t>
            </a:r>
            <a:r>
              <a:rPr kumimoji="1" lang="ja-JP" altLang="en-US"/>
              <a:t>ため</a:t>
            </a:r>
            <a:r>
              <a:rPr kumimoji="1" lang="ja-JP" altLang="en-US" smtClean="0"/>
              <a:t>、入棟先の検討の余地もあると考えています。</a:t>
            </a:r>
            <a:endParaRPr kumimoji="1" lang="en-US" altLang="ja-JP" dirty="0"/>
          </a:p>
          <a:p>
            <a:r>
              <a:rPr kumimoji="1" lang="ja-JP" altLang="en-US" dirty="0"/>
              <a:t>現状としては、導入前に予定していた算定金額の</a:t>
            </a:r>
            <a:r>
              <a:rPr kumimoji="1" lang="en-US" altLang="ja-JP" dirty="0"/>
              <a:t>66</a:t>
            </a:r>
            <a:r>
              <a:rPr kumimoji="1" lang="ja-JP" altLang="en-US" dirty="0"/>
              <a:t>％の算定にとどまっています。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17</a:t>
            </a:fld>
            <a:endParaRPr kumimoji="1" lang="ja-JP" altLang="en-US"/>
          </a:p>
        </p:txBody>
      </p:sp>
    </p:spTree>
    <p:extLst>
      <p:ext uri="{BB962C8B-B14F-4D97-AF65-F5344CB8AC3E}">
        <p14:creationId xmlns:p14="http://schemas.microsoft.com/office/powerpoint/2010/main" val="85018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r>
              <a:rPr kumimoji="1" lang="en-US" altLang="ja-JP" dirty="0"/>
              <a:t>GLIM</a:t>
            </a:r>
            <a:r>
              <a:rPr kumimoji="1" lang="ja-JP" altLang="en-US" dirty="0"/>
              <a:t>基準導入やリハ栄養口腔加算取得開始により</a:t>
            </a:r>
          </a:p>
          <a:p>
            <a:r>
              <a:rPr kumimoji="1" lang="ja-JP" altLang="en-US" dirty="0"/>
              <a:t>入院後、より早期から患者の全身状態の評価や状態に合わせた栄養管理の介入が行えるようになりました。</a:t>
            </a:r>
            <a:endParaRPr kumimoji="1" lang="en-US" altLang="ja-JP" dirty="0"/>
          </a:p>
          <a:p>
            <a:r>
              <a:rPr kumimoji="1" lang="ja-JP" altLang="en-US" dirty="0"/>
              <a:t>一層の質向上を図るための課題として、スクリーニングの聞き取り方の統一や、多職種連携の取り方を構築し</a:t>
            </a:r>
            <a:endParaRPr kumimoji="1" lang="en-US" altLang="ja-JP" dirty="0"/>
          </a:p>
          <a:p>
            <a:r>
              <a:rPr kumimoji="1" lang="ja-JP" altLang="en-US" dirty="0"/>
              <a:t>情報共有を強化していく必要が</a:t>
            </a:r>
            <a:r>
              <a:rPr kumimoji="1" lang="ja-JP" altLang="en-US"/>
              <a:t>あります。今後、リハスタッフ</a:t>
            </a:r>
            <a:r>
              <a:rPr kumimoji="1" lang="ja-JP" altLang="en-US" dirty="0"/>
              <a:t>の育休明けや増員も控えているため、算定金額および質の改善に寄与するか経過を</a:t>
            </a:r>
            <a:endParaRPr kumimoji="1" lang="en-US" altLang="ja-JP" dirty="0"/>
          </a:p>
          <a:p>
            <a:r>
              <a:rPr kumimoji="1" lang="ja-JP" altLang="en-US" dirty="0"/>
              <a:t>追っていきます。</a:t>
            </a:r>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18</a:t>
            </a:fld>
            <a:endParaRPr kumimoji="1" lang="ja-JP" altLang="en-US"/>
          </a:p>
        </p:txBody>
      </p:sp>
    </p:spTree>
    <p:extLst>
      <p:ext uri="{BB962C8B-B14F-4D97-AF65-F5344CB8AC3E}">
        <p14:creationId xmlns:p14="http://schemas.microsoft.com/office/powerpoint/2010/main" val="308191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t>COI</a:t>
            </a:r>
            <a:r>
              <a:rPr kumimoji="1" lang="ja-JP" altLang="en-US" sz="1200" dirty="0"/>
              <a:t>はありません。</a:t>
            </a:r>
          </a:p>
        </p:txBody>
      </p:sp>
      <p:sp>
        <p:nvSpPr>
          <p:cNvPr id="4" name="スライド番号プレースホルダー 3"/>
          <p:cNvSpPr>
            <a:spLocks noGrp="1"/>
          </p:cNvSpPr>
          <p:nvPr>
            <p:ph type="sldNum" sz="quarter" idx="10"/>
          </p:nvPr>
        </p:nvSpPr>
        <p:spPr/>
        <p:txBody>
          <a:bodyPr/>
          <a:lstStyle/>
          <a:p>
            <a:fld id="{4FBC7A76-3CF6-4F30-A726-4A3F56A571ED}" type="slidenum">
              <a:rPr kumimoji="1" lang="ja-JP" altLang="en-US" smtClean="0"/>
              <a:t>2</a:t>
            </a:fld>
            <a:endParaRPr kumimoji="1" lang="ja-JP" altLang="en-US"/>
          </a:p>
        </p:txBody>
      </p:sp>
    </p:spTree>
    <p:extLst>
      <p:ext uri="{BB962C8B-B14F-4D97-AF65-F5344CB8AC3E}">
        <p14:creationId xmlns:p14="http://schemas.microsoft.com/office/powerpoint/2010/main" val="260786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はじめに、当院は</a:t>
            </a:r>
            <a:r>
              <a:rPr kumimoji="1" lang="en-US" altLang="ja-JP" dirty="0"/>
              <a:t>263</a:t>
            </a:r>
            <a:r>
              <a:rPr kumimoji="1" lang="ja-JP" altLang="en-US" dirty="0"/>
              <a:t>床の</a:t>
            </a:r>
            <a:r>
              <a:rPr kumimoji="1" lang="en-US" altLang="ja-JP" dirty="0"/>
              <a:t>ER</a:t>
            </a:r>
            <a:r>
              <a:rPr kumimoji="1" lang="ja-JP" altLang="en-US" dirty="0"/>
              <a:t>、</a:t>
            </a:r>
            <a:r>
              <a:rPr kumimoji="1" lang="en-US" altLang="ja-JP" dirty="0"/>
              <a:t>ICU</a:t>
            </a:r>
            <a:r>
              <a:rPr kumimoji="1" lang="ja-JP" altLang="en-US" dirty="0"/>
              <a:t>を持つ三次救急病院です。令和</a:t>
            </a:r>
            <a:r>
              <a:rPr kumimoji="1" lang="en-US" altLang="ja-JP" dirty="0"/>
              <a:t>6</a:t>
            </a:r>
            <a:r>
              <a:rPr kumimoji="1" lang="ja-JP" altLang="en-US" dirty="0"/>
              <a:t>年度の診療報酬改定において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リハビリテーション・栄養・口腔連携体制加算が新設され、当院でも導入をする方針となりました。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加算取得の条件として、</a:t>
            </a:r>
            <a:r>
              <a:rPr kumimoji="1" lang="en-US" altLang="ja-JP" dirty="0"/>
              <a:t>GLIM</a:t>
            </a:r>
            <a:r>
              <a:rPr kumimoji="1" lang="ja-JP" altLang="en-US" dirty="0"/>
              <a:t>基準を用いた栄養評価が必須となり、</a:t>
            </a:r>
            <a:r>
              <a:rPr kumimoji="1" lang="en-US" altLang="ja-JP" dirty="0"/>
              <a:t>GLIM</a:t>
            </a:r>
            <a:r>
              <a:rPr kumimoji="1" lang="ja-JP" altLang="en-US" dirty="0"/>
              <a:t>基準導入までの多職種との関わり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リハ・栄養・口腔連携体制加算導入後の状況について報告をします。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4FBC7A76-3CF6-4F30-A726-4A3F56A571ED}" type="slidenum">
              <a:rPr kumimoji="1" lang="ja-JP" altLang="en-US" smtClean="0"/>
              <a:t>3</a:t>
            </a:fld>
            <a:endParaRPr kumimoji="1" lang="ja-JP" altLang="en-US"/>
          </a:p>
        </p:txBody>
      </p:sp>
    </p:spTree>
    <p:extLst>
      <p:ext uri="{BB962C8B-B14F-4D97-AF65-F5344CB8AC3E}">
        <p14:creationId xmlns:p14="http://schemas.microsoft.com/office/powerpoint/2010/main" val="121282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まず、当院の管理栄養士ですが、栄養管理業務と給食管理業務を兼任しておこなっています。</a:t>
            </a:r>
            <a:endParaRPr lang="en-US" altLang="ja-JP" dirty="0"/>
          </a:p>
          <a:p>
            <a:r>
              <a:rPr lang="ja-JP" altLang="en-US" dirty="0"/>
              <a:t>一般病棟が</a:t>
            </a:r>
            <a:r>
              <a:rPr lang="en-US" altLang="ja-JP" dirty="0"/>
              <a:t>4</a:t>
            </a:r>
            <a:r>
              <a:rPr lang="ja-JP" altLang="en-US" dirty="0"/>
              <a:t>病棟、</a:t>
            </a:r>
            <a:r>
              <a:rPr lang="en-US" altLang="ja-JP" dirty="0"/>
              <a:t>ICU</a:t>
            </a:r>
            <a:r>
              <a:rPr lang="ja-JP" altLang="en-US" dirty="0"/>
              <a:t>、地域包括ケア病棟の計</a:t>
            </a:r>
            <a:r>
              <a:rPr lang="en-US" altLang="ja-JP" dirty="0"/>
              <a:t>6</a:t>
            </a:r>
            <a:r>
              <a:rPr lang="ja-JP" altLang="en-US" dirty="0"/>
              <a:t>病棟に、病棟担当制として管理栄養士を配置をしています。</a:t>
            </a:r>
            <a:endParaRPr lang="en-US" altLang="ja-JP" dirty="0"/>
          </a:p>
        </p:txBody>
      </p:sp>
      <p:sp>
        <p:nvSpPr>
          <p:cNvPr id="4" name="スライド番号プレースホルダー 3"/>
          <p:cNvSpPr>
            <a:spLocks noGrp="1"/>
          </p:cNvSpPr>
          <p:nvPr>
            <p:ph type="sldNum" sz="quarter" idx="10"/>
          </p:nvPr>
        </p:nvSpPr>
        <p:spPr/>
        <p:txBody>
          <a:bodyPr/>
          <a:lstStyle/>
          <a:p>
            <a:fld id="{78BE909F-4B54-445F-BC92-1BDC50D94371}" type="slidenum">
              <a:rPr kumimoji="1" lang="ja-JP" altLang="en-US" smtClean="0"/>
              <a:t>4</a:t>
            </a:fld>
            <a:endParaRPr kumimoji="1" lang="ja-JP" altLang="en-US"/>
          </a:p>
        </p:txBody>
      </p:sp>
    </p:spTree>
    <p:extLst>
      <p:ext uri="{BB962C8B-B14F-4D97-AF65-F5344CB8AC3E}">
        <p14:creationId xmlns:p14="http://schemas.microsoft.com/office/powerpoint/2010/main" val="248673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当院は、調理作業と洗浄の一部委託運営ですが、その他の給食管理業務に関しては、栄養士</a:t>
            </a:r>
            <a:r>
              <a:rPr kumimoji="1" lang="en-US" altLang="ja-JP" dirty="0"/>
              <a:t>7</a:t>
            </a:r>
            <a:r>
              <a:rPr kumimoji="1" lang="ja-JP" altLang="en-US" dirty="0"/>
              <a:t>名、栄養事務</a:t>
            </a:r>
            <a:r>
              <a:rPr kumimoji="1" lang="en-US" altLang="ja-JP" dirty="0"/>
              <a:t>1</a:t>
            </a:r>
            <a:r>
              <a:rPr kumimoji="1" lang="ja-JP" altLang="en-US" dirty="0"/>
              <a:t>名で分担しながらおこなっています。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5</a:t>
            </a:fld>
            <a:endParaRPr kumimoji="1" lang="ja-JP" altLang="en-US"/>
          </a:p>
        </p:txBody>
      </p:sp>
    </p:spTree>
    <p:extLst>
      <p:ext uri="{BB962C8B-B14F-4D97-AF65-F5344CB8AC3E}">
        <p14:creationId xmlns:p14="http://schemas.microsoft.com/office/powerpoint/2010/main" val="236564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実際に、こちらがある日のタイムスケジュールです。黄色の部分は給食管理業務、空白の時間に担当病棟の栄養管理業務をおこないます。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6</a:t>
            </a:fld>
            <a:endParaRPr kumimoji="1" lang="ja-JP" altLang="en-US"/>
          </a:p>
        </p:txBody>
      </p:sp>
    </p:spTree>
    <p:extLst>
      <p:ext uri="{BB962C8B-B14F-4D97-AF65-F5344CB8AC3E}">
        <p14:creationId xmlns:p14="http://schemas.microsoft.com/office/powerpoint/2010/main" val="42713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a:t>今回、</a:t>
            </a:r>
            <a:r>
              <a:rPr kumimoji="1" lang="en-US" altLang="ja-JP" sz="900" dirty="0"/>
              <a:t>GLIM</a:t>
            </a:r>
            <a:r>
              <a:rPr kumimoji="1" lang="ja-JP" altLang="en-US" sz="900" dirty="0"/>
              <a:t>基準導入に向け、栄養科内で当院の患者の特徴から、栄養スクリーニングは</a:t>
            </a:r>
            <a:r>
              <a:rPr kumimoji="1" lang="en-US" altLang="ja-JP" sz="900" dirty="0"/>
              <a:t>MNA-SF</a:t>
            </a:r>
            <a:r>
              <a:rPr kumimoji="1" lang="ja-JP" altLang="en-US" sz="900" dirty="0"/>
              <a:t>が最適と判断しました。</a:t>
            </a:r>
            <a:endParaRPr kumimoji="1" lang="en-US" altLang="ja-JP" sz="900" dirty="0"/>
          </a:p>
          <a:p>
            <a:r>
              <a:rPr kumimoji="1" lang="ja-JP" altLang="en-US" sz="900" dirty="0"/>
              <a:t>院長・看護部長へ栄養評価の変更、導入に伴うコストの発生、</a:t>
            </a:r>
            <a:r>
              <a:rPr kumimoji="1" lang="en-US" altLang="ja-JP" sz="900" dirty="0"/>
              <a:t>MNA-SF</a:t>
            </a:r>
            <a:r>
              <a:rPr kumimoji="1" lang="ja-JP" altLang="en-US" sz="900" dirty="0"/>
              <a:t>と下腿周囲長の測定は</a:t>
            </a:r>
            <a:endParaRPr kumimoji="1" lang="en-US" altLang="ja-JP" sz="900" dirty="0"/>
          </a:p>
          <a:p>
            <a:r>
              <a:rPr kumimoji="1" lang="ja-JP" altLang="en-US" sz="900" dirty="0"/>
              <a:t>入院患者や家族と最初に関わる看護師側で評価をしてもらうことで、了承を得ました。</a:t>
            </a:r>
            <a:endParaRPr kumimoji="1" lang="en-US" altLang="ja-JP" sz="900" dirty="0"/>
          </a:p>
          <a:p>
            <a:r>
              <a:rPr kumimoji="1" lang="ja-JP" altLang="en-US" sz="900" dirty="0"/>
              <a:t>その後は</a:t>
            </a:r>
            <a:r>
              <a:rPr kumimoji="1" lang="en-US" altLang="ja-JP" sz="900" dirty="0"/>
              <a:t>NST</a:t>
            </a:r>
            <a:r>
              <a:rPr kumimoji="1" lang="ja-JP" altLang="en-US" sz="900" dirty="0"/>
              <a:t>委員の看護師長と電算課とともに、電子カルテ内に</a:t>
            </a:r>
            <a:r>
              <a:rPr kumimoji="1" lang="en-US" altLang="ja-JP" sz="900" dirty="0"/>
              <a:t>MNA-SF</a:t>
            </a:r>
            <a:r>
              <a:rPr kumimoji="1" lang="ja-JP" altLang="en-US" sz="900" dirty="0"/>
              <a:t>や加算取得のために必要なシートの作成をしました。</a:t>
            </a:r>
            <a:endParaRPr kumimoji="1" lang="en-US" altLang="ja-JP" sz="900" dirty="0"/>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7</a:t>
            </a:fld>
            <a:endParaRPr kumimoji="1" lang="ja-JP" altLang="en-US"/>
          </a:p>
        </p:txBody>
      </p:sp>
    </p:spTree>
    <p:extLst>
      <p:ext uri="{BB962C8B-B14F-4D97-AF65-F5344CB8AC3E}">
        <p14:creationId xmlns:p14="http://schemas.microsoft.com/office/powerpoint/2010/main" val="81571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これが、実際に作成した</a:t>
            </a:r>
            <a:r>
              <a:rPr kumimoji="1" lang="en-US" altLang="ja-JP" dirty="0"/>
              <a:t>MNA-SF</a:t>
            </a:r>
            <a:r>
              <a:rPr kumimoji="1" lang="ja-JP" altLang="en-US" dirty="0"/>
              <a:t>のシートです。</a:t>
            </a:r>
            <a:r>
              <a:rPr kumimoji="1" lang="en-US" altLang="ja-JP" dirty="0"/>
              <a:t>NST</a:t>
            </a:r>
            <a:r>
              <a:rPr kumimoji="1" lang="ja-JP" altLang="en-US" dirty="0"/>
              <a:t>委員の看護師長と意見を交換しながら、</a:t>
            </a:r>
            <a:endParaRPr kumimoji="1" lang="en-US" altLang="ja-JP" dirty="0"/>
          </a:p>
          <a:p>
            <a:r>
              <a:rPr kumimoji="1" lang="ja-JP" altLang="en-US" dirty="0"/>
              <a:t>入力に時間を要さないよう、項目に関してはチェック式に、下腿周囲長と身長･体重は入力式ですが、</a:t>
            </a:r>
            <a:endParaRPr kumimoji="1" lang="en-US" altLang="ja-JP" dirty="0"/>
          </a:p>
          <a:p>
            <a:r>
              <a:rPr kumimoji="1" lang="en-US" altLang="ja-JP" dirty="0"/>
              <a:t>BMI</a:t>
            </a:r>
            <a:r>
              <a:rPr kumimoji="1" lang="ja-JP" altLang="en-US" dirty="0"/>
              <a:t>と最後のポイントは自動計算をされるように作成しました。</a:t>
            </a:r>
          </a:p>
        </p:txBody>
      </p:sp>
      <p:sp>
        <p:nvSpPr>
          <p:cNvPr id="4" name="スライド番号プレースホルダー 3"/>
          <p:cNvSpPr>
            <a:spLocks noGrp="1"/>
          </p:cNvSpPr>
          <p:nvPr>
            <p:ph type="sldNum" sz="quarter" idx="5"/>
          </p:nvPr>
        </p:nvSpPr>
        <p:spPr/>
        <p:txBody>
          <a:bodyPr/>
          <a:lstStyle/>
          <a:p>
            <a:fld id="{D2299839-5A51-4EF3-875E-CABDC1AEABF0}" type="slidenum">
              <a:rPr kumimoji="1" lang="ja-JP" altLang="en-US" smtClean="0"/>
              <a:t>8</a:t>
            </a:fld>
            <a:endParaRPr kumimoji="1" lang="ja-JP" altLang="en-US"/>
          </a:p>
        </p:txBody>
      </p:sp>
    </p:spTree>
    <p:extLst>
      <p:ext uri="{BB962C8B-B14F-4D97-AF65-F5344CB8AC3E}">
        <p14:creationId xmlns:p14="http://schemas.microsoft.com/office/powerpoint/2010/main" val="166856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1CFB7-C928-B193-C758-67751A8777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06F7C4-0A9F-FA8C-EC30-4F2F29728A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EA612E-848C-58C7-A079-F23B13FB5ED4}"/>
              </a:ext>
            </a:extLst>
          </p:cNvPr>
          <p:cNvSpPr>
            <a:spLocks noGrp="1"/>
          </p:cNvSpPr>
          <p:nvPr>
            <p:ph type="body" idx="1"/>
          </p:nvPr>
        </p:nvSpPr>
        <p:spPr/>
        <p:txBody>
          <a:bodyPr/>
          <a:lstStyle/>
          <a:p>
            <a:r>
              <a:rPr kumimoji="1" lang="ja-JP" altLang="en-US" dirty="0"/>
              <a:t>栄養評価の変更のため、栄養科内では、当院での評価基準を設定しました。</a:t>
            </a:r>
            <a:endParaRPr kumimoji="1" lang="en-US" altLang="ja-JP" dirty="0"/>
          </a:p>
          <a:p>
            <a:r>
              <a:rPr kumimoji="1" lang="en-US" altLang="ja-JP" dirty="0"/>
              <a:t>GLIM</a:t>
            </a:r>
            <a:r>
              <a:rPr kumimoji="1" lang="ja-JP" altLang="en-US" dirty="0"/>
              <a:t>基準導入後も評価に戸惑う症例は互いに相談をしています。</a:t>
            </a:r>
            <a:endParaRPr kumimoji="1" lang="en-US" altLang="ja-JP" dirty="0"/>
          </a:p>
          <a:p>
            <a:r>
              <a:rPr kumimoji="1" lang="ja-JP" altLang="en-US" dirty="0"/>
              <a:t>また、栄養士は担当病棟の看護師向けにミニ勉強会を実施し、</a:t>
            </a:r>
            <a:r>
              <a:rPr kumimoji="1" lang="en-US" altLang="ja-JP" dirty="0"/>
              <a:t>MNA-SF</a:t>
            </a:r>
            <a:r>
              <a:rPr kumimoji="1" lang="ja-JP" altLang="en-US" dirty="0"/>
              <a:t>で分かりづらいと意見があったところは</a:t>
            </a:r>
            <a:endParaRPr kumimoji="1" lang="en-US" altLang="ja-JP" dirty="0"/>
          </a:p>
          <a:p>
            <a:r>
              <a:rPr kumimoji="1" lang="ja-JP" altLang="en-US" dirty="0"/>
              <a:t>資料を作成し病棟に掲示をしています。</a:t>
            </a:r>
          </a:p>
        </p:txBody>
      </p:sp>
      <p:sp>
        <p:nvSpPr>
          <p:cNvPr id="4" name="スライド番号プレースホルダー 3">
            <a:extLst>
              <a:ext uri="{FF2B5EF4-FFF2-40B4-BE49-F238E27FC236}">
                <a16:creationId xmlns:a16="http://schemas.microsoft.com/office/drawing/2014/main" id="{5F5DF4DD-0C22-5CEA-ABB4-F9D807067547}"/>
              </a:ext>
            </a:extLst>
          </p:cNvPr>
          <p:cNvSpPr>
            <a:spLocks noGrp="1"/>
          </p:cNvSpPr>
          <p:nvPr>
            <p:ph type="sldNum" sz="quarter" idx="5"/>
          </p:nvPr>
        </p:nvSpPr>
        <p:spPr/>
        <p:txBody>
          <a:bodyPr/>
          <a:lstStyle/>
          <a:p>
            <a:fld id="{D2299839-5A51-4EF3-875E-CABDC1AEABF0}" type="slidenum">
              <a:rPr kumimoji="1" lang="ja-JP" altLang="en-US" smtClean="0"/>
              <a:t>9</a:t>
            </a:fld>
            <a:endParaRPr kumimoji="1" lang="ja-JP" altLang="en-US"/>
          </a:p>
        </p:txBody>
      </p:sp>
    </p:spTree>
    <p:extLst>
      <p:ext uri="{BB962C8B-B14F-4D97-AF65-F5344CB8AC3E}">
        <p14:creationId xmlns:p14="http://schemas.microsoft.com/office/powerpoint/2010/main" val="91213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535EB-4BDA-20FF-9B48-2F62E940B97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59BF4B2-CA52-AFB1-8212-7CF32573D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90F7333-0BE8-73B8-FDE8-D60619CABDBA}"/>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5" name="フッター プレースホルダー 4">
            <a:extLst>
              <a:ext uri="{FF2B5EF4-FFF2-40B4-BE49-F238E27FC236}">
                <a16:creationId xmlns:a16="http://schemas.microsoft.com/office/drawing/2014/main" id="{F5A81E1C-BDF0-D745-A4FD-4D3EE5A7BB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E48F50-80EB-BD3B-2643-1EB8076CAE8B}"/>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92319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D724E-9C18-662D-F624-153A2309F73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79C7FBE-BEB5-6371-39EA-BAA077BAF1E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A3613A-2780-0479-0E54-A0E5C064653E}"/>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5" name="フッター プレースホルダー 4">
            <a:extLst>
              <a:ext uri="{FF2B5EF4-FFF2-40B4-BE49-F238E27FC236}">
                <a16:creationId xmlns:a16="http://schemas.microsoft.com/office/drawing/2014/main" id="{44BD84CD-AA1C-00B4-17D5-9FCC9ECE75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8CE4FA-1750-7EA8-2408-85A3E901278D}"/>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308279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E0110EC-83AB-91F5-F253-1277E2F1895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4A0DFD-7A77-6C81-941F-F67300BF495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FC9DDB-5DFD-3AF4-5B10-241F018ED478}"/>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5" name="フッター プレースホルダー 4">
            <a:extLst>
              <a:ext uri="{FF2B5EF4-FFF2-40B4-BE49-F238E27FC236}">
                <a16:creationId xmlns:a16="http://schemas.microsoft.com/office/drawing/2014/main" id="{0B8F475C-63B7-F5C5-3516-D2ABF2493D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0CF33D-68C7-2B2A-C4B6-BECF9B309359}"/>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153249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45127-8DC2-7CBD-4A74-9005442DC6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096E56-DAF5-AC91-A9A4-E7181F87CB4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79C148-C2BD-DCA2-2E50-54409A5CD265}"/>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5" name="フッター プレースホルダー 4">
            <a:extLst>
              <a:ext uri="{FF2B5EF4-FFF2-40B4-BE49-F238E27FC236}">
                <a16:creationId xmlns:a16="http://schemas.microsoft.com/office/drawing/2014/main" id="{9AEA1139-8191-B536-5B25-F903AC78C8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AAB47E-3A53-D648-19E7-7393A556DFB6}"/>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101492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FA9DC-DC90-E03A-919F-3DDB9A6BC6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64C1FE-74E6-FFB7-F8EF-57870ED9A5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AD89F59-CD4A-E252-1D8C-1492DC0654C2}"/>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5" name="フッター プレースホルダー 4">
            <a:extLst>
              <a:ext uri="{FF2B5EF4-FFF2-40B4-BE49-F238E27FC236}">
                <a16:creationId xmlns:a16="http://schemas.microsoft.com/office/drawing/2014/main" id="{D4324B7A-7C66-DACB-D76E-EAE6A4135E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FA93C2-48C1-44EE-D541-04124F969DD6}"/>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34787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9A6DD1-AD00-DE1D-1A65-F6DBFAEBE5F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24E4CF-C4AC-5A2E-0FE2-AD8179AC0ED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C0F20D1-B158-19A8-863F-FBC7EB78DC4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DB8F8F-81ED-646C-D2F6-2AEC4107CAA5}"/>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6" name="フッター プレースホルダー 5">
            <a:extLst>
              <a:ext uri="{FF2B5EF4-FFF2-40B4-BE49-F238E27FC236}">
                <a16:creationId xmlns:a16="http://schemas.microsoft.com/office/drawing/2014/main" id="{DC2DE700-2A38-4963-B2BF-58E565B08F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EB42BA-2894-9F4D-9C11-BE76596F1766}"/>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269435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7F094C-24BD-EA9E-E476-94BEB60D441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439F0C8-9AE5-82F7-9211-C5AD4616C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EE7B1F5-00D8-F594-D554-B1FA2BDD27D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5CE694-664B-E5A9-937F-D91FD42C4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78BB60C-E82C-B441-B074-F3D7D422ACA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512429F-EB2F-4150-89A9-F3424E066D52}"/>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8" name="フッター プレースホルダー 7">
            <a:extLst>
              <a:ext uri="{FF2B5EF4-FFF2-40B4-BE49-F238E27FC236}">
                <a16:creationId xmlns:a16="http://schemas.microsoft.com/office/drawing/2014/main" id="{59615DC6-A455-9D3E-810C-19BA8C6D70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71F886C-2F4F-ABAE-8BE2-B4D4D534A888}"/>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42021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3EB815-DBFD-F589-3553-8C830CD0D3B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93A9F6-FDBA-F7DC-311D-926C32D15854}"/>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4" name="フッター プレースホルダー 3">
            <a:extLst>
              <a:ext uri="{FF2B5EF4-FFF2-40B4-BE49-F238E27FC236}">
                <a16:creationId xmlns:a16="http://schemas.microsoft.com/office/drawing/2014/main" id="{3652F6A1-F465-C809-152C-6221A8DD948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D9D8448-5495-2325-A20E-4980AABE3034}"/>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168616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C040C1F-6B47-20EE-AF66-C34F9B5B33DA}"/>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3" name="フッター プレースホルダー 2">
            <a:extLst>
              <a:ext uri="{FF2B5EF4-FFF2-40B4-BE49-F238E27FC236}">
                <a16:creationId xmlns:a16="http://schemas.microsoft.com/office/drawing/2014/main" id="{C1937EE7-F5E8-D366-41F2-BFF57A477B3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868BF5C-46E7-BD4A-9A97-D94CC23D50CE}"/>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247265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183642-22B9-F2A8-0415-AB10C07A734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8DB0C1-5AF2-C24F-218C-46F93E7D8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2E650E-7394-3DD6-25AB-02A7CBAC2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82CA14-A3AB-32E5-4D14-F58E84FC083B}"/>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6" name="フッター プレースホルダー 5">
            <a:extLst>
              <a:ext uri="{FF2B5EF4-FFF2-40B4-BE49-F238E27FC236}">
                <a16:creationId xmlns:a16="http://schemas.microsoft.com/office/drawing/2014/main" id="{BC2A6920-139E-C513-F37D-AFF3FCACB7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5793F9-AD45-CB58-287A-7B2F32D539C8}"/>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126643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23205-1E29-08FC-D97D-F0F76C5DC32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5462F8E-B854-70F8-F95A-1F1C6A7E9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2888762-1993-2B8D-0A93-7B8A0BB7F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19F075C-39DA-665E-6F36-F91F2194CE6D}"/>
              </a:ext>
            </a:extLst>
          </p:cNvPr>
          <p:cNvSpPr>
            <a:spLocks noGrp="1"/>
          </p:cNvSpPr>
          <p:nvPr>
            <p:ph type="dt" sz="half" idx="10"/>
          </p:nvPr>
        </p:nvSpPr>
        <p:spPr/>
        <p:txBody>
          <a:bodyPr/>
          <a:lstStyle/>
          <a:p>
            <a:fld id="{A5D927FF-534E-4C65-8A0E-85C05E5AB6A7}" type="datetimeFigureOut">
              <a:rPr kumimoji="1" lang="ja-JP" altLang="en-US" smtClean="0"/>
              <a:t>2025/7/7</a:t>
            </a:fld>
            <a:endParaRPr kumimoji="1" lang="ja-JP" altLang="en-US"/>
          </a:p>
        </p:txBody>
      </p:sp>
      <p:sp>
        <p:nvSpPr>
          <p:cNvPr id="6" name="フッター プレースホルダー 5">
            <a:extLst>
              <a:ext uri="{FF2B5EF4-FFF2-40B4-BE49-F238E27FC236}">
                <a16:creationId xmlns:a16="http://schemas.microsoft.com/office/drawing/2014/main" id="{10E060C9-FFF5-05F3-7830-C0A719F38F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3E4D8D-BD72-04F5-D09D-02DBAE858679}"/>
              </a:ext>
            </a:extLst>
          </p:cNvPr>
          <p:cNvSpPr>
            <a:spLocks noGrp="1"/>
          </p:cNvSpPr>
          <p:nvPr>
            <p:ph type="sldNum" sz="quarter" idx="12"/>
          </p:nvPr>
        </p:nvSpPr>
        <p:spPr/>
        <p:txBody>
          <a:body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69486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1CFA4B9-E077-5D99-6FFE-80DA1C5C6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FB543E-C470-E6FE-4C4B-1C9454B4B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32D7F4-9CF4-D065-4C37-9C62FF462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927FF-534E-4C65-8A0E-85C05E5AB6A7}" type="datetimeFigureOut">
              <a:rPr kumimoji="1" lang="ja-JP" altLang="en-US" smtClean="0"/>
              <a:t>2025/7/7</a:t>
            </a:fld>
            <a:endParaRPr kumimoji="1" lang="ja-JP" altLang="en-US"/>
          </a:p>
        </p:txBody>
      </p:sp>
      <p:sp>
        <p:nvSpPr>
          <p:cNvPr id="5" name="フッター プレースホルダー 4">
            <a:extLst>
              <a:ext uri="{FF2B5EF4-FFF2-40B4-BE49-F238E27FC236}">
                <a16:creationId xmlns:a16="http://schemas.microsoft.com/office/drawing/2014/main" id="{77BB12F7-EB84-503D-678C-B180F0403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1054562-5BD5-40F7-4647-02A4E924B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6B398-66B5-4F16-AE83-4D07915585DB}" type="slidenum">
              <a:rPr kumimoji="1" lang="ja-JP" altLang="en-US" smtClean="0"/>
              <a:t>‹#›</a:t>
            </a:fld>
            <a:endParaRPr kumimoji="1" lang="ja-JP" altLang="en-US"/>
          </a:p>
        </p:txBody>
      </p:sp>
    </p:spTree>
    <p:extLst>
      <p:ext uri="{BB962C8B-B14F-4D97-AF65-F5344CB8AC3E}">
        <p14:creationId xmlns:p14="http://schemas.microsoft.com/office/powerpoint/2010/main" val="160068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5A442-6ECE-E85D-E571-AF4321CF9564}"/>
              </a:ext>
            </a:extLst>
          </p:cNvPr>
          <p:cNvSpPr>
            <a:spLocks noGrp="1"/>
          </p:cNvSpPr>
          <p:nvPr>
            <p:ph type="ctrTitle"/>
          </p:nvPr>
        </p:nvSpPr>
        <p:spPr>
          <a:xfrm>
            <a:off x="1524000" y="1792557"/>
            <a:ext cx="9144000" cy="1655762"/>
          </a:xfrm>
        </p:spPr>
        <p:txBody>
          <a:bodyPr>
            <a:normAutofit/>
          </a:bodyPr>
          <a:lstStyle/>
          <a:p>
            <a:r>
              <a:rPr kumimoji="1" lang="en-US" altLang="ja-JP" sz="5400" b="1" dirty="0">
                <a:latin typeface="游ゴシック" panose="020B0400000000000000" pitchFamily="50" charset="-128"/>
                <a:ea typeface="游ゴシック" panose="020B0400000000000000" pitchFamily="50" charset="-128"/>
              </a:rPr>
              <a:t>GLIM</a:t>
            </a:r>
            <a:r>
              <a:rPr kumimoji="1" lang="ja-JP" altLang="en-US" sz="5400" b="1" dirty="0">
                <a:latin typeface="游ゴシック" panose="020B0400000000000000" pitchFamily="50" charset="-128"/>
                <a:ea typeface="游ゴシック" panose="020B0400000000000000" pitchFamily="50" charset="-128"/>
              </a:rPr>
              <a:t>基準評価における</a:t>
            </a:r>
            <a:r>
              <a:rPr kumimoji="1" lang="en-US" altLang="ja-JP" sz="5400" b="1" dirty="0">
                <a:latin typeface="游ゴシック" panose="020B0400000000000000" pitchFamily="50" charset="-128"/>
                <a:ea typeface="游ゴシック" panose="020B0400000000000000" pitchFamily="50" charset="-128"/>
              </a:rPr>
              <a:t/>
            </a:r>
            <a:br>
              <a:rPr kumimoji="1" lang="en-US" altLang="ja-JP" sz="5400" b="1" dirty="0">
                <a:latin typeface="游ゴシック" panose="020B0400000000000000" pitchFamily="50" charset="-128"/>
                <a:ea typeface="游ゴシック" panose="020B0400000000000000" pitchFamily="50" charset="-128"/>
              </a:rPr>
            </a:br>
            <a:r>
              <a:rPr kumimoji="1" lang="ja-JP" altLang="en-US" sz="5400" b="1" dirty="0">
                <a:latin typeface="游ゴシック" panose="020B0400000000000000" pitchFamily="50" charset="-128"/>
                <a:ea typeface="游ゴシック" panose="020B0400000000000000" pitchFamily="50" charset="-128"/>
              </a:rPr>
              <a:t>多職種のかかわり</a:t>
            </a:r>
          </a:p>
        </p:txBody>
      </p:sp>
      <p:sp>
        <p:nvSpPr>
          <p:cNvPr id="3" name="字幕 2">
            <a:extLst>
              <a:ext uri="{FF2B5EF4-FFF2-40B4-BE49-F238E27FC236}">
                <a16:creationId xmlns:a16="http://schemas.microsoft.com/office/drawing/2014/main" id="{46D38843-3435-B104-EB29-A994A7C717E9}"/>
              </a:ext>
            </a:extLst>
          </p:cNvPr>
          <p:cNvSpPr>
            <a:spLocks noGrp="1"/>
          </p:cNvSpPr>
          <p:nvPr>
            <p:ph type="subTitle" idx="1"/>
          </p:nvPr>
        </p:nvSpPr>
        <p:spPr>
          <a:xfrm>
            <a:off x="1524000" y="3766424"/>
            <a:ext cx="9284413" cy="2017926"/>
          </a:xfrm>
        </p:spPr>
        <p:txBody>
          <a:bodyPr>
            <a:normAutofit fontScale="85000" lnSpcReduction="10000"/>
          </a:bodyPr>
          <a:lstStyle/>
          <a:p>
            <a:r>
              <a:rPr kumimoji="1" lang="ja-JP" altLang="en-US" sz="4100" b="1" dirty="0">
                <a:latin typeface="游ゴシック" panose="020B0400000000000000" pitchFamily="50" charset="-128"/>
                <a:ea typeface="游ゴシック" panose="020B0400000000000000" pitchFamily="50" charset="-128"/>
              </a:rPr>
              <a:t>～リハ栄養口腔連携体制加算導入を介して～</a:t>
            </a:r>
            <a:endParaRPr kumimoji="1" lang="en-US" altLang="ja-JP" sz="4100" b="1" dirty="0">
              <a:latin typeface="游ゴシック" panose="020B0400000000000000" pitchFamily="50" charset="-128"/>
              <a:ea typeface="游ゴシック" panose="020B0400000000000000" pitchFamily="50" charset="-128"/>
            </a:endParaRPr>
          </a:p>
          <a:p>
            <a:endParaRPr lang="en-US" altLang="ja-JP" sz="3100" b="1" dirty="0">
              <a:latin typeface="游ゴシック" panose="020B0400000000000000" pitchFamily="50" charset="-128"/>
              <a:ea typeface="游ゴシック" panose="020B0400000000000000" pitchFamily="50" charset="-128"/>
            </a:endParaRPr>
          </a:p>
          <a:p>
            <a:endParaRPr kumimoji="1" lang="en-US" altLang="ja-JP" sz="1800" b="1" dirty="0">
              <a:latin typeface="游ゴシック" panose="020B0400000000000000" pitchFamily="50" charset="-128"/>
              <a:ea typeface="游ゴシック" panose="020B0400000000000000" pitchFamily="50" charset="-128"/>
            </a:endParaRPr>
          </a:p>
          <a:p>
            <a:pPr algn="r"/>
            <a:r>
              <a:rPr kumimoji="1" lang="ja-JP" altLang="en-US" sz="2100" dirty="0">
                <a:latin typeface="游ゴシック" panose="020B0400000000000000" pitchFamily="50" charset="-128"/>
                <a:ea typeface="游ゴシック" panose="020B0400000000000000" pitchFamily="50" charset="-128"/>
              </a:rPr>
              <a:t>○原菜那未　玉井美香　阿部美紀　末吉安奈　村田茜</a:t>
            </a:r>
            <a:endParaRPr kumimoji="1" lang="en-US" altLang="ja-JP" sz="2100" dirty="0">
              <a:latin typeface="游ゴシック" panose="020B0400000000000000" pitchFamily="50" charset="-128"/>
              <a:ea typeface="游ゴシック" panose="020B0400000000000000" pitchFamily="50" charset="-128"/>
            </a:endParaRPr>
          </a:p>
          <a:p>
            <a:pPr algn="r"/>
            <a:r>
              <a:rPr kumimoji="1" lang="ja-JP" altLang="en-US" sz="2100" dirty="0">
                <a:latin typeface="游ゴシック" panose="020B0400000000000000" pitchFamily="50" charset="-128"/>
                <a:ea typeface="游ゴシック" panose="020B0400000000000000" pitchFamily="50" charset="-128"/>
              </a:rPr>
              <a:t>野村優華　田仲琴羽（新別府病院）</a:t>
            </a:r>
          </a:p>
        </p:txBody>
      </p:sp>
    </p:spTree>
    <p:extLst>
      <p:ext uri="{BB962C8B-B14F-4D97-AF65-F5344CB8AC3E}">
        <p14:creationId xmlns:p14="http://schemas.microsoft.com/office/powerpoint/2010/main" val="1816833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BAC38-991E-5E12-7691-9A75A9938BB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051B945-CEC7-7716-DAB2-E01734B5A5A0}"/>
              </a:ext>
            </a:extLst>
          </p:cNvPr>
          <p:cNvSpPr txBox="1"/>
          <p:nvPr/>
        </p:nvSpPr>
        <p:spPr>
          <a:xfrm>
            <a:off x="410967" y="390417"/>
            <a:ext cx="6154220" cy="584775"/>
          </a:xfrm>
          <a:prstGeom prst="rect">
            <a:avLst/>
          </a:prstGeom>
          <a:noFill/>
        </p:spPr>
        <p:txBody>
          <a:bodyPr wrap="square" rtlCol="0">
            <a:spAutoFit/>
          </a:bodyPr>
          <a:lstStyle/>
          <a:p>
            <a:r>
              <a:rPr kumimoji="1" lang="en-US" altLang="ja-JP" sz="3200" b="1" dirty="0">
                <a:latin typeface="游ゴシック" panose="020B0400000000000000" pitchFamily="50" charset="-128"/>
                <a:ea typeface="游ゴシック" panose="020B0400000000000000" pitchFamily="50" charset="-128"/>
              </a:rPr>
              <a:t>GLIM</a:t>
            </a:r>
            <a:r>
              <a:rPr kumimoji="1" lang="ja-JP" altLang="en-US" sz="3200" b="1" dirty="0">
                <a:latin typeface="游ゴシック" panose="020B0400000000000000" pitchFamily="50" charset="-128"/>
                <a:ea typeface="游ゴシック" panose="020B0400000000000000" pitchFamily="50" charset="-128"/>
              </a:rPr>
              <a:t>基準導入までに行ったこと</a:t>
            </a:r>
            <a:endParaRPr lang="en-US" altLang="ja-JP" sz="3200" b="1" dirty="0">
              <a:latin typeface="游ゴシック" panose="020B0400000000000000" pitchFamily="50" charset="-128"/>
              <a:ea typeface="游ゴシック" panose="020B0400000000000000" pitchFamily="50" charset="-128"/>
            </a:endParaRPr>
          </a:p>
        </p:txBody>
      </p:sp>
      <p:sp>
        <p:nvSpPr>
          <p:cNvPr id="19" name="フローチャート: 結合子 18">
            <a:extLst>
              <a:ext uri="{FF2B5EF4-FFF2-40B4-BE49-F238E27FC236}">
                <a16:creationId xmlns:a16="http://schemas.microsoft.com/office/drawing/2014/main" id="{ADCEA5E2-1BD8-D2B1-4699-9B78737B9638}"/>
              </a:ext>
            </a:extLst>
          </p:cNvPr>
          <p:cNvSpPr/>
          <p:nvPr/>
        </p:nvSpPr>
        <p:spPr>
          <a:xfrm>
            <a:off x="98620" y="2509463"/>
            <a:ext cx="1962364" cy="1839074"/>
          </a:xfrm>
          <a:prstGeom prst="flowChartConnector">
            <a:avLst/>
          </a:prstGeom>
          <a:solidFill>
            <a:schemeClr val="accent2">
              <a:alpha val="5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栄養管理</a:t>
            </a:r>
            <a:endParaRPr kumimoji="1" lang="en-US" altLang="ja-JP" b="1" dirty="0">
              <a:solidFill>
                <a:schemeClr val="tx1"/>
              </a:solidFill>
            </a:endParaRPr>
          </a:p>
          <a:p>
            <a:pPr algn="ctr"/>
            <a:r>
              <a:rPr kumimoji="1" lang="ja-JP" altLang="en-US" b="1" dirty="0">
                <a:solidFill>
                  <a:schemeClr val="tx1"/>
                </a:solidFill>
              </a:rPr>
              <a:t>システム</a:t>
            </a:r>
            <a:endParaRPr kumimoji="1" lang="en-US" altLang="ja-JP" b="1" dirty="0">
              <a:solidFill>
                <a:schemeClr val="tx1"/>
              </a:solidFill>
            </a:endParaRPr>
          </a:p>
          <a:p>
            <a:pPr algn="ctr"/>
            <a:r>
              <a:rPr kumimoji="1" lang="ja-JP" altLang="en-US" b="1" dirty="0">
                <a:solidFill>
                  <a:schemeClr val="tx1"/>
                </a:solidFill>
              </a:rPr>
              <a:t>の変更</a:t>
            </a:r>
            <a:endParaRPr kumimoji="1" lang="en-US" altLang="ja-JP" b="1" dirty="0">
              <a:solidFill>
                <a:schemeClr val="tx1"/>
              </a:solidFill>
            </a:endParaRPr>
          </a:p>
        </p:txBody>
      </p:sp>
      <p:sp>
        <p:nvSpPr>
          <p:cNvPr id="20" name="テキスト ボックス 19">
            <a:extLst>
              <a:ext uri="{FF2B5EF4-FFF2-40B4-BE49-F238E27FC236}">
                <a16:creationId xmlns:a16="http://schemas.microsoft.com/office/drawing/2014/main" id="{345225EE-B214-3344-711E-14AFBB5D560E}"/>
              </a:ext>
            </a:extLst>
          </p:cNvPr>
          <p:cNvSpPr txBox="1"/>
          <p:nvPr/>
        </p:nvSpPr>
        <p:spPr>
          <a:xfrm>
            <a:off x="2630186" y="2054831"/>
            <a:ext cx="4284324" cy="4401205"/>
          </a:xfrm>
          <a:prstGeom prst="rect">
            <a:avLst/>
          </a:prstGeom>
          <a:noFill/>
        </p:spPr>
        <p:txBody>
          <a:bodyPr wrap="square" rtlCol="0">
            <a:spAutoFit/>
          </a:bodyPr>
          <a:lstStyle/>
          <a:p>
            <a:r>
              <a:rPr kumimoji="1" lang="ja-JP" altLang="en-US" sz="2000" b="1" dirty="0"/>
              <a:t>○栄養管理計画書</a:t>
            </a:r>
            <a:endParaRPr kumimoji="1" lang="en-US" altLang="ja-JP" sz="2000" b="1" dirty="0"/>
          </a:p>
          <a:p>
            <a:endParaRPr lang="en-US" altLang="ja-JP" sz="2000" b="1" dirty="0"/>
          </a:p>
          <a:p>
            <a:r>
              <a:rPr lang="ja-JP" altLang="en-US" sz="2000" b="1" dirty="0"/>
              <a:t>・</a:t>
            </a:r>
            <a:r>
              <a:rPr lang="en-US" altLang="ja-JP" sz="2000" b="1" dirty="0"/>
              <a:t>MNA-SF</a:t>
            </a:r>
            <a:r>
              <a:rPr lang="ja-JP" altLang="en-US" sz="2000" b="1" dirty="0"/>
              <a:t>の評価</a:t>
            </a:r>
            <a:endParaRPr lang="en-US" altLang="ja-JP" sz="2000" b="1" dirty="0"/>
          </a:p>
          <a:p>
            <a:r>
              <a:rPr lang="ja-JP" altLang="en-US" sz="2000" b="1" dirty="0"/>
              <a:t>　</a:t>
            </a:r>
            <a:r>
              <a:rPr lang="en-US" altLang="ja-JP" sz="2000" b="1" dirty="0"/>
              <a:t>GLIM</a:t>
            </a:r>
            <a:r>
              <a:rPr lang="ja-JP" altLang="en-US" sz="2000" b="1" dirty="0"/>
              <a:t>基準の項目を組み込む</a:t>
            </a:r>
            <a:endParaRPr lang="en-US" altLang="ja-JP" sz="2000" b="1" dirty="0"/>
          </a:p>
          <a:p>
            <a:endParaRPr lang="en-US" altLang="ja-JP" sz="2000" b="1" dirty="0"/>
          </a:p>
          <a:p>
            <a:endParaRPr lang="en-US" altLang="ja-JP" sz="2000" b="1" dirty="0"/>
          </a:p>
          <a:p>
            <a:endParaRPr lang="en-US" altLang="ja-JP" sz="2000" b="1" dirty="0"/>
          </a:p>
          <a:p>
            <a:endParaRPr lang="en-US" altLang="ja-JP" sz="2000" b="1" dirty="0"/>
          </a:p>
          <a:p>
            <a:r>
              <a:rPr lang="ja-JP" altLang="en-US" sz="2000" b="1" dirty="0"/>
              <a:t>○栄養サマリー</a:t>
            </a:r>
            <a:endParaRPr lang="en-US" altLang="ja-JP" sz="2000" b="1" dirty="0"/>
          </a:p>
          <a:p>
            <a:endParaRPr lang="en-US" altLang="ja-JP" sz="2000" b="1" dirty="0"/>
          </a:p>
          <a:p>
            <a:r>
              <a:rPr lang="ja-JP" altLang="en-US" sz="2000" b="1" dirty="0"/>
              <a:t>・</a:t>
            </a:r>
            <a:r>
              <a:rPr lang="en-US" altLang="ja-JP" sz="2000" b="1" dirty="0"/>
              <a:t>MNA-SF</a:t>
            </a:r>
            <a:r>
              <a:rPr lang="ja-JP" altLang="en-US" sz="2000" b="1" dirty="0"/>
              <a:t>の評価</a:t>
            </a:r>
            <a:endParaRPr lang="en-US" altLang="ja-JP" sz="2000" b="1" dirty="0"/>
          </a:p>
          <a:p>
            <a:r>
              <a:rPr lang="ja-JP" altLang="en-US" sz="2000" b="1" dirty="0"/>
              <a:t>　</a:t>
            </a:r>
            <a:r>
              <a:rPr lang="en-US" altLang="ja-JP" sz="2000" b="1" dirty="0"/>
              <a:t>GLIM</a:t>
            </a:r>
            <a:r>
              <a:rPr lang="ja-JP" altLang="en-US" sz="2000" b="1" dirty="0"/>
              <a:t>基準の項目を組み込む</a:t>
            </a:r>
            <a:endParaRPr lang="en-US" altLang="ja-JP" sz="2000" b="1" dirty="0"/>
          </a:p>
          <a:p>
            <a:r>
              <a:rPr lang="ja-JP" altLang="en-US" sz="2000" b="1" dirty="0"/>
              <a:t>・栄養情報連携料のため、転院先の</a:t>
            </a:r>
            <a:endParaRPr lang="en-US" altLang="ja-JP" sz="2000" b="1" dirty="0"/>
          </a:p>
          <a:p>
            <a:r>
              <a:rPr lang="ja-JP" altLang="en-US" sz="2000" b="1" dirty="0"/>
              <a:t>　管理栄養士への説明日を組み込む</a:t>
            </a:r>
            <a:endParaRPr lang="en-US" altLang="ja-JP" sz="2000" b="1" dirty="0"/>
          </a:p>
        </p:txBody>
      </p:sp>
      <p:cxnSp>
        <p:nvCxnSpPr>
          <p:cNvPr id="23" name="直線コネクタ 22">
            <a:extLst>
              <a:ext uri="{FF2B5EF4-FFF2-40B4-BE49-F238E27FC236}">
                <a16:creationId xmlns:a16="http://schemas.microsoft.com/office/drawing/2014/main" id="{41F0BB98-B58E-2D67-98F9-851770A4234A}"/>
              </a:ext>
            </a:extLst>
          </p:cNvPr>
          <p:cNvCxnSpPr>
            <a:cxnSpLocks/>
            <a:stCxn id="19" idx="7"/>
          </p:cNvCxnSpPr>
          <p:nvPr/>
        </p:nvCxnSpPr>
        <p:spPr>
          <a:xfrm flipV="1">
            <a:off x="1773602" y="2278911"/>
            <a:ext cx="856584" cy="499878"/>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12DD9E4-E10F-4769-5AE4-1C5FC32A4244}"/>
              </a:ext>
            </a:extLst>
          </p:cNvPr>
          <p:cNvCxnSpPr>
            <a:cxnSpLocks/>
            <a:stCxn id="19" idx="5"/>
          </p:cNvCxnSpPr>
          <p:nvPr/>
        </p:nvCxnSpPr>
        <p:spPr>
          <a:xfrm>
            <a:off x="1773602" y="4079211"/>
            <a:ext cx="979872" cy="514054"/>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1FE8BBFE-95BB-4A3A-070B-DD621C2A48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1492" y="180753"/>
            <a:ext cx="5291888" cy="6475228"/>
          </a:xfrm>
          <a:prstGeom prst="rect">
            <a:avLst/>
          </a:prstGeom>
        </p:spPr>
      </p:pic>
      <p:sp>
        <p:nvSpPr>
          <p:cNvPr id="4" name="正方形/長方形 3">
            <a:extLst>
              <a:ext uri="{FF2B5EF4-FFF2-40B4-BE49-F238E27FC236}">
                <a16:creationId xmlns:a16="http://schemas.microsoft.com/office/drawing/2014/main" id="{E52158B5-DAF5-906C-B0FA-740E115CAAB4}"/>
              </a:ext>
            </a:extLst>
          </p:cNvPr>
          <p:cNvSpPr/>
          <p:nvPr/>
        </p:nvSpPr>
        <p:spPr>
          <a:xfrm>
            <a:off x="7965582" y="2215140"/>
            <a:ext cx="4075710" cy="121386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7E1403F-6B73-D144-8192-4EA7DDF1BB73}"/>
              </a:ext>
            </a:extLst>
          </p:cNvPr>
          <p:cNvSpPr/>
          <p:nvPr/>
        </p:nvSpPr>
        <p:spPr>
          <a:xfrm>
            <a:off x="2807591" y="2321443"/>
            <a:ext cx="2115283" cy="116957"/>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83B82DD-4969-49E4-6D81-0D1150BD668D}"/>
              </a:ext>
            </a:extLst>
          </p:cNvPr>
          <p:cNvSpPr/>
          <p:nvPr/>
        </p:nvSpPr>
        <p:spPr>
          <a:xfrm>
            <a:off x="2748818" y="4756299"/>
            <a:ext cx="1886980" cy="116957"/>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4D56C8E-031E-5C35-89B9-8FA41464E3B0}"/>
              </a:ext>
            </a:extLst>
          </p:cNvPr>
          <p:cNvSpPr/>
          <p:nvPr/>
        </p:nvSpPr>
        <p:spPr>
          <a:xfrm>
            <a:off x="7225961" y="499728"/>
            <a:ext cx="652769" cy="3296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91724AA-D008-4D5B-9F3A-7C35416BB47C}"/>
              </a:ext>
            </a:extLst>
          </p:cNvPr>
          <p:cNvSpPr/>
          <p:nvPr/>
        </p:nvSpPr>
        <p:spPr>
          <a:xfrm>
            <a:off x="7225960" y="1545265"/>
            <a:ext cx="652769" cy="12404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91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AF407-A6B6-C2D6-B198-7F497214A6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21E356-5268-B153-712B-843BB6E05A9B}"/>
              </a:ext>
            </a:extLst>
          </p:cNvPr>
          <p:cNvSpPr txBox="1"/>
          <p:nvPr/>
        </p:nvSpPr>
        <p:spPr>
          <a:xfrm>
            <a:off x="410967" y="390417"/>
            <a:ext cx="6154220" cy="584775"/>
          </a:xfrm>
          <a:prstGeom prst="rect">
            <a:avLst/>
          </a:prstGeom>
          <a:noFill/>
        </p:spPr>
        <p:txBody>
          <a:bodyPr wrap="square" rtlCol="0">
            <a:spAutoFit/>
          </a:bodyPr>
          <a:lstStyle/>
          <a:p>
            <a:r>
              <a:rPr kumimoji="1" lang="en-US" altLang="ja-JP" sz="3200" b="1" dirty="0">
                <a:latin typeface="游ゴシック" panose="020B0400000000000000" pitchFamily="50" charset="-128"/>
                <a:ea typeface="游ゴシック" panose="020B0400000000000000" pitchFamily="50" charset="-128"/>
              </a:rPr>
              <a:t>GLIM</a:t>
            </a:r>
            <a:r>
              <a:rPr kumimoji="1" lang="ja-JP" altLang="en-US" sz="3200" b="1" dirty="0">
                <a:latin typeface="游ゴシック" panose="020B0400000000000000" pitchFamily="50" charset="-128"/>
                <a:ea typeface="游ゴシック" panose="020B0400000000000000" pitchFamily="50" charset="-128"/>
              </a:rPr>
              <a:t>基準導入までに行ったこと</a:t>
            </a:r>
            <a:endParaRPr lang="en-US" altLang="ja-JP" sz="3200" b="1" dirty="0">
              <a:latin typeface="游ゴシック" panose="020B0400000000000000" pitchFamily="50" charset="-128"/>
              <a:ea typeface="游ゴシック" panose="020B0400000000000000" pitchFamily="50" charset="-128"/>
            </a:endParaRPr>
          </a:p>
        </p:txBody>
      </p:sp>
      <p:sp>
        <p:nvSpPr>
          <p:cNvPr id="19" name="フローチャート: 結合子 18">
            <a:extLst>
              <a:ext uri="{FF2B5EF4-FFF2-40B4-BE49-F238E27FC236}">
                <a16:creationId xmlns:a16="http://schemas.microsoft.com/office/drawing/2014/main" id="{6436D68E-4DA6-A090-8C13-B726041A44C7}"/>
              </a:ext>
            </a:extLst>
          </p:cNvPr>
          <p:cNvSpPr/>
          <p:nvPr/>
        </p:nvSpPr>
        <p:spPr>
          <a:xfrm>
            <a:off x="98620" y="2509463"/>
            <a:ext cx="1962364" cy="1839074"/>
          </a:xfrm>
          <a:prstGeom prst="flowChartConnector">
            <a:avLst/>
          </a:prstGeom>
          <a:solidFill>
            <a:schemeClr val="accent2">
              <a:alpha val="5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栄養士</a:t>
            </a:r>
            <a:endParaRPr kumimoji="1" lang="en-US" altLang="ja-JP" b="1" dirty="0">
              <a:solidFill>
                <a:schemeClr val="tx1"/>
              </a:solidFill>
            </a:endParaRPr>
          </a:p>
          <a:p>
            <a:pPr algn="ctr"/>
            <a:r>
              <a:rPr kumimoji="1" lang="ja-JP" altLang="en-US" b="1" dirty="0">
                <a:solidFill>
                  <a:schemeClr val="tx1"/>
                </a:solidFill>
              </a:rPr>
              <a:t>業務</a:t>
            </a:r>
            <a:endParaRPr kumimoji="1" lang="en-US" altLang="ja-JP" b="1" dirty="0">
              <a:solidFill>
                <a:schemeClr val="tx1"/>
              </a:solidFill>
            </a:endParaRPr>
          </a:p>
        </p:txBody>
      </p:sp>
      <p:sp>
        <p:nvSpPr>
          <p:cNvPr id="20" name="テキスト ボックス 19">
            <a:extLst>
              <a:ext uri="{FF2B5EF4-FFF2-40B4-BE49-F238E27FC236}">
                <a16:creationId xmlns:a16="http://schemas.microsoft.com/office/drawing/2014/main" id="{44277056-8ACC-AA90-A8A6-0D9278A9C941}"/>
              </a:ext>
            </a:extLst>
          </p:cNvPr>
          <p:cNvSpPr txBox="1"/>
          <p:nvPr/>
        </p:nvSpPr>
        <p:spPr>
          <a:xfrm>
            <a:off x="2753474" y="1232905"/>
            <a:ext cx="9133727" cy="5324535"/>
          </a:xfrm>
          <a:prstGeom prst="rect">
            <a:avLst/>
          </a:prstGeom>
          <a:noFill/>
        </p:spPr>
        <p:txBody>
          <a:bodyPr wrap="square" rtlCol="0">
            <a:spAutoFit/>
          </a:bodyPr>
          <a:lstStyle/>
          <a:p>
            <a:r>
              <a:rPr kumimoji="1" lang="ja-JP" altLang="en-US" sz="2000" b="1" dirty="0"/>
              <a:t>○電子カルテの台数増</a:t>
            </a:r>
            <a:endParaRPr kumimoji="1" lang="en-US" altLang="ja-JP" sz="2000" b="1" dirty="0"/>
          </a:p>
          <a:p>
            <a:endParaRPr kumimoji="1" lang="en-US" altLang="ja-JP" sz="2000" b="1" dirty="0"/>
          </a:p>
          <a:p>
            <a:r>
              <a:rPr lang="ja-JP" altLang="en-US" sz="2000" b="1" dirty="0"/>
              <a:t>　・電子カルテ</a:t>
            </a:r>
            <a:r>
              <a:rPr lang="en-US" altLang="ja-JP" sz="2000" b="1" dirty="0"/>
              <a:t>2</a:t>
            </a:r>
            <a:r>
              <a:rPr lang="ja-JP" altLang="en-US" sz="2000" b="1" dirty="0"/>
              <a:t>台、栄養管理システム</a:t>
            </a:r>
            <a:r>
              <a:rPr lang="en-US" altLang="ja-JP" sz="2000" b="1" dirty="0"/>
              <a:t>5</a:t>
            </a:r>
            <a:r>
              <a:rPr lang="ja-JP" altLang="en-US" sz="2000" b="1" dirty="0"/>
              <a:t>台</a:t>
            </a:r>
            <a:endParaRPr lang="en-US" altLang="ja-JP" sz="2000" b="1" dirty="0"/>
          </a:p>
          <a:p>
            <a:r>
              <a:rPr lang="ja-JP" altLang="en-US" sz="2000" b="1" dirty="0"/>
              <a:t>　　→栄養管理システム</a:t>
            </a:r>
            <a:r>
              <a:rPr lang="en-US" altLang="ja-JP" sz="2000" b="1" dirty="0"/>
              <a:t>4</a:t>
            </a:r>
            <a:r>
              <a:rPr lang="ja-JP" altLang="en-US" sz="2000" b="1" dirty="0"/>
              <a:t>台分に電子カルテを相乗り</a:t>
            </a:r>
            <a:endParaRPr lang="en-US" altLang="ja-JP" sz="2000" b="1" dirty="0"/>
          </a:p>
          <a:p>
            <a:endParaRPr lang="en-US" altLang="ja-JP" sz="2000" b="1" dirty="0"/>
          </a:p>
          <a:p>
            <a:r>
              <a:rPr lang="ja-JP" altLang="en-US" sz="2000" b="1" dirty="0"/>
              <a:t>○休日、祝日の勤務体制変更</a:t>
            </a:r>
            <a:endParaRPr lang="en-US" altLang="ja-JP" sz="2000" b="1" dirty="0"/>
          </a:p>
          <a:p>
            <a:r>
              <a:rPr lang="ja-JP" altLang="en-US" sz="2000" b="1" dirty="0"/>
              <a:t>　</a:t>
            </a:r>
            <a:endParaRPr lang="en-US" altLang="ja-JP" sz="2000" b="1" dirty="0"/>
          </a:p>
          <a:p>
            <a:r>
              <a:rPr lang="ja-JP" altLang="en-US" sz="2000" b="1" dirty="0"/>
              <a:t>　・土曜勤務</a:t>
            </a:r>
            <a:endParaRPr lang="en-US" altLang="ja-JP" sz="2000" b="1" dirty="0"/>
          </a:p>
          <a:p>
            <a:r>
              <a:rPr lang="ja-JP" altLang="en-US" sz="2000" b="1" dirty="0"/>
              <a:t>　　（食数管理、食事オーダー変更、納品、早期栄養介入管理加算業務）</a:t>
            </a:r>
            <a:endParaRPr lang="en-US" altLang="ja-JP" sz="2000" b="1" dirty="0"/>
          </a:p>
          <a:p>
            <a:r>
              <a:rPr lang="ja-JP" altLang="en-US" sz="2000" b="1" dirty="0"/>
              <a:t>　・日曜勤務</a:t>
            </a:r>
            <a:endParaRPr lang="en-US" altLang="ja-JP" sz="2000" b="1" dirty="0"/>
          </a:p>
          <a:p>
            <a:r>
              <a:rPr lang="ja-JP" altLang="en-US" sz="2000" b="1" dirty="0"/>
              <a:t>　　（食数管理、食事オーダー変更、早期栄養介入管理加算業務</a:t>
            </a:r>
            <a:endParaRPr lang="en-US" altLang="ja-JP" sz="2000" b="1" dirty="0"/>
          </a:p>
          <a:p>
            <a:r>
              <a:rPr lang="ja-JP" altLang="en-US" sz="2000" b="1" dirty="0"/>
              <a:t>　　　リハ栄養口腔計画書の作成、ミールラウンド）</a:t>
            </a:r>
            <a:endParaRPr lang="en-US" altLang="ja-JP" sz="2000" b="1" dirty="0"/>
          </a:p>
          <a:p>
            <a:r>
              <a:rPr lang="ja-JP" altLang="en-US" sz="2000" b="1" dirty="0"/>
              <a:t>　・祝日勤務は</a:t>
            </a:r>
            <a:r>
              <a:rPr lang="en-US" altLang="ja-JP" sz="2000" b="1" dirty="0"/>
              <a:t>1</a:t>
            </a:r>
            <a:r>
              <a:rPr lang="ja-JP" altLang="en-US" sz="2000" b="1" dirty="0"/>
              <a:t>人→</a:t>
            </a:r>
            <a:r>
              <a:rPr lang="en-US" altLang="ja-JP" sz="2000" b="1" dirty="0"/>
              <a:t>2</a:t>
            </a:r>
            <a:r>
              <a:rPr lang="ja-JP" altLang="en-US" sz="2000" b="1" dirty="0"/>
              <a:t>人体制へ</a:t>
            </a:r>
            <a:endParaRPr lang="en-US" altLang="ja-JP" sz="2000" b="1" dirty="0"/>
          </a:p>
          <a:p>
            <a:r>
              <a:rPr lang="ja-JP" altLang="en-US" sz="2000" b="1" dirty="0"/>
              <a:t>　　　通常勤務</a:t>
            </a:r>
            <a:endParaRPr lang="en-US" altLang="ja-JP" sz="2000" b="1" dirty="0"/>
          </a:p>
          <a:p>
            <a:r>
              <a:rPr lang="ja-JP" altLang="en-US" sz="2000" b="1" dirty="0"/>
              <a:t>　　（食数管理、食事オーダー変更、納品、早期栄養介入管理加算業務）</a:t>
            </a:r>
            <a:endParaRPr lang="en-US" altLang="ja-JP" sz="2000" b="1" dirty="0"/>
          </a:p>
          <a:p>
            <a:r>
              <a:rPr lang="ja-JP" altLang="en-US" sz="2000" b="1" dirty="0"/>
              <a:t>　　　</a:t>
            </a:r>
            <a:r>
              <a:rPr lang="en-US" altLang="ja-JP" sz="2000" b="1" dirty="0"/>
              <a:t>9:30</a:t>
            </a:r>
            <a:r>
              <a:rPr lang="ja-JP" altLang="en-US" sz="2000" b="1" dirty="0"/>
              <a:t>～</a:t>
            </a:r>
            <a:r>
              <a:rPr lang="en-US" altLang="ja-JP" sz="2000" b="1" dirty="0"/>
              <a:t>13:00</a:t>
            </a:r>
            <a:r>
              <a:rPr lang="ja-JP" altLang="en-US" sz="2000" b="1" dirty="0"/>
              <a:t>勤務</a:t>
            </a:r>
            <a:endParaRPr lang="en-US" altLang="ja-JP" sz="2000" b="1" dirty="0"/>
          </a:p>
          <a:p>
            <a:r>
              <a:rPr lang="ja-JP" altLang="en-US" sz="2000" b="1" dirty="0"/>
              <a:t>　　（リハ栄養口腔計画書の作成、ミールラウンド、その他対応）</a:t>
            </a:r>
            <a:endParaRPr lang="en-US" altLang="ja-JP" sz="2000" b="1" dirty="0"/>
          </a:p>
        </p:txBody>
      </p:sp>
      <p:cxnSp>
        <p:nvCxnSpPr>
          <p:cNvPr id="23" name="直線コネクタ 22">
            <a:extLst>
              <a:ext uri="{FF2B5EF4-FFF2-40B4-BE49-F238E27FC236}">
                <a16:creationId xmlns:a16="http://schemas.microsoft.com/office/drawing/2014/main" id="{A26AA7A1-832E-AFE3-773B-FBB297BA69A3}"/>
              </a:ext>
            </a:extLst>
          </p:cNvPr>
          <p:cNvCxnSpPr>
            <a:cxnSpLocks/>
            <a:stCxn id="19" idx="0"/>
          </p:cNvCxnSpPr>
          <p:nvPr/>
        </p:nvCxnSpPr>
        <p:spPr>
          <a:xfrm flipV="1">
            <a:off x="1079802" y="1517133"/>
            <a:ext cx="1673672" cy="99233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488BA834-7CB7-D0A4-0BF9-0DA520BAFAE4}"/>
              </a:ext>
            </a:extLst>
          </p:cNvPr>
          <p:cNvCxnSpPr>
            <a:cxnSpLocks/>
            <a:stCxn id="19" idx="6"/>
          </p:cNvCxnSpPr>
          <p:nvPr/>
        </p:nvCxnSpPr>
        <p:spPr>
          <a:xfrm flipV="1">
            <a:off x="2060984" y="3040912"/>
            <a:ext cx="692490" cy="388088"/>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759F1C2B-D5EA-91B4-09E8-0015E602D7DF}"/>
              </a:ext>
            </a:extLst>
          </p:cNvPr>
          <p:cNvSpPr/>
          <p:nvPr/>
        </p:nvSpPr>
        <p:spPr>
          <a:xfrm>
            <a:off x="2881419" y="1477922"/>
            <a:ext cx="2573084" cy="116957"/>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22EA390-7043-09B2-1869-10687B10DE00}"/>
              </a:ext>
            </a:extLst>
          </p:cNvPr>
          <p:cNvSpPr/>
          <p:nvPr/>
        </p:nvSpPr>
        <p:spPr>
          <a:xfrm>
            <a:off x="2881419" y="3001926"/>
            <a:ext cx="3359893" cy="116957"/>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F2895B9-79A3-0FE5-950F-1C921C10A4FE}"/>
              </a:ext>
            </a:extLst>
          </p:cNvPr>
          <p:cNvSpPr/>
          <p:nvPr/>
        </p:nvSpPr>
        <p:spPr>
          <a:xfrm>
            <a:off x="3606868" y="4800747"/>
            <a:ext cx="5069300" cy="87157"/>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FA4C4371-3B19-D795-016D-B1B381E9BA62}"/>
              </a:ext>
            </a:extLst>
          </p:cNvPr>
          <p:cNvSpPr/>
          <p:nvPr/>
        </p:nvSpPr>
        <p:spPr>
          <a:xfrm>
            <a:off x="5205296" y="5139831"/>
            <a:ext cx="1280564" cy="87157"/>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D77D9BEF-0A3F-C584-B2B1-713B59A2DC43}"/>
              </a:ext>
            </a:extLst>
          </p:cNvPr>
          <p:cNvSpPr/>
          <p:nvPr/>
        </p:nvSpPr>
        <p:spPr>
          <a:xfrm>
            <a:off x="3585603" y="6036509"/>
            <a:ext cx="1964592" cy="87157"/>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6B0DBF08-1C31-5ED3-4CDC-F9AB92DEF6A6}"/>
              </a:ext>
            </a:extLst>
          </p:cNvPr>
          <p:cNvSpPr/>
          <p:nvPr/>
        </p:nvSpPr>
        <p:spPr>
          <a:xfrm>
            <a:off x="3612843" y="6332014"/>
            <a:ext cx="6615677" cy="87157"/>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17989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FEFDEC-D7F0-A5CE-5A8E-E3F3E45EF1F7}"/>
              </a:ext>
            </a:extLst>
          </p:cNvPr>
          <p:cNvPicPr>
            <a:picLocks noChangeAspect="1"/>
          </p:cNvPicPr>
          <p:nvPr/>
        </p:nvPicPr>
        <p:blipFill>
          <a:blip r:embed="rId3"/>
          <a:srcRect l="1396" t="20930" r="71221" b="12713"/>
          <a:stretch/>
        </p:blipFill>
        <p:spPr>
          <a:xfrm>
            <a:off x="5741581" y="115248"/>
            <a:ext cx="6251965" cy="6627504"/>
          </a:xfrm>
          <a:prstGeom prst="rect">
            <a:avLst/>
          </a:prstGeom>
        </p:spPr>
      </p:pic>
      <p:sp>
        <p:nvSpPr>
          <p:cNvPr id="2" name="テキスト ボックス 1">
            <a:extLst>
              <a:ext uri="{FF2B5EF4-FFF2-40B4-BE49-F238E27FC236}">
                <a16:creationId xmlns:a16="http://schemas.microsoft.com/office/drawing/2014/main" id="{182DD0A0-5FE2-4B7C-61D9-909A94D1EC77}"/>
              </a:ext>
            </a:extLst>
          </p:cNvPr>
          <p:cNvSpPr txBox="1"/>
          <p:nvPr/>
        </p:nvSpPr>
        <p:spPr>
          <a:xfrm>
            <a:off x="102622" y="315990"/>
            <a:ext cx="6154220" cy="1077218"/>
          </a:xfrm>
          <a:prstGeom prst="rect">
            <a:avLst/>
          </a:prstGeom>
          <a:noFill/>
        </p:spPr>
        <p:txBody>
          <a:bodyPr wrap="square" rtlCol="0">
            <a:spAutoFit/>
          </a:bodyPr>
          <a:lstStyle/>
          <a:p>
            <a:r>
              <a:rPr kumimoji="1" lang="en-US" altLang="ja-JP" sz="3200" b="1" dirty="0">
                <a:latin typeface="游ゴシック" panose="020B0400000000000000" pitchFamily="50" charset="-128"/>
                <a:ea typeface="游ゴシック" panose="020B0400000000000000" pitchFamily="50" charset="-128"/>
              </a:rPr>
              <a:t>GLIM</a:t>
            </a:r>
            <a:r>
              <a:rPr kumimoji="1" lang="ja-JP" altLang="en-US" sz="3200" b="1" dirty="0">
                <a:latin typeface="游ゴシック" panose="020B0400000000000000" pitchFamily="50" charset="-128"/>
                <a:ea typeface="游ゴシック" panose="020B0400000000000000" pitchFamily="50" charset="-128"/>
              </a:rPr>
              <a:t>基準導入後の新たな</a:t>
            </a:r>
            <a:endParaRPr kumimoji="1" lang="en-US" altLang="ja-JP" sz="3200" b="1" dirty="0">
              <a:latin typeface="游ゴシック" panose="020B0400000000000000" pitchFamily="50" charset="-128"/>
              <a:ea typeface="游ゴシック" panose="020B0400000000000000" pitchFamily="50" charset="-128"/>
            </a:endParaRPr>
          </a:p>
          <a:p>
            <a:r>
              <a:rPr kumimoji="1" lang="ja-JP" altLang="en-US" sz="3200" b="1" dirty="0">
                <a:latin typeface="游ゴシック" panose="020B0400000000000000" pitchFamily="50" charset="-128"/>
                <a:ea typeface="游ゴシック" panose="020B0400000000000000" pitchFamily="50" charset="-128"/>
              </a:rPr>
              <a:t>　　　　　　　栄養管理手順</a:t>
            </a:r>
            <a:endParaRPr lang="en-US" altLang="ja-JP" sz="3200" b="1" dirty="0">
              <a:latin typeface="游ゴシック" panose="020B0400000000000000" pitchFamily="50" charset="-128"/>
              <a:ea typeface="游ゴシック" panose="020B0400000000000000" pitchFamily="50" charset="-128"/>
            </a:endParaRPr>
          </a:p>
        </p:txBody>
      </p:sp>
      <p:cxnSp>
        <p:nvCxnSpPr>
          <p:cNvPr id="4" name="直線コネクタ 3">
            <a:extLst>
              <a:ext uri="{FF2B5EF4-FFF2-40B4-BE49-F238E27FC236}">
                <a16:creationId xmlns:a16="http://schemas.microsoft.com/office/drawing/2014/main" id="{C02BF385-8AF0-C4F8-2AB2-04A44F832C0A}"/>
              </a:ext>
            </a:extLst>
          </p:cNvPr>
          <p:cNvCxnSpPr>
            <a:cxnSpLocks/>
          </p:cNvCxnSpPr>
          <p:nvPr/>
        </p:nvCxnSpPr>
        <p:spPr>
          <a:xfrm flipV="1">
            <a:off x="3806456" y="733645"/>
            <a:ext cx="2573079" cy="114518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76882DFD-C237-FA49-0F63-7B23D765DBF2}"/>
              </a:ext>
            </a:extLst>
          </p:cNvPr>
          <p:cNvSpPr/>
          <p:nvPr/>
        </p:nvSpPr>
        <p:spPr>
          <a:xfrm>
            <a:off x="6379535" y="372138"/>
            <a:ext cx="2227520" cy="361507"/>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FF738C9-2D6A-8558-9C5C-3F113A88C5AF}"/>
              </a:ext>
            </a:extLst>
          </p:cNvPr>
          <p:cNvSpPr txBox="1"/>
          <p:nvPr/>
        </p:nvSpPr>
        <p:spPr>
          <a:xfrm>
            <a:off x="1244009" y="1795066"/>
            <a:ext cx="2978678" cy="338554"/>
          </a:xfrm>
          <a:prstGeom prst="rect">
            <a:avLst/>
          </a:prstGeom>
          <a:noFill/>
        </p:spPr>
        <p:txBody>
          <a:bodyPr wrap="square" rtlCol="0">
            <a:spAutoFit/>
          </a:bodyPr>
          <a:lstStyle/>
          <a:p>
            <a:r>
              <a:rPr kumimoji="1" lang="ja-JP" altLang="en-US" sz="1600" b="1" dirty="0"/>
              <a:t>①</a:t>
            </a:r>
            <a:r>
              <a:rPr kumimoji="1" lang="en-US" altLang="ja-JP" sz="1600" b="1" dirty="0"/>
              <a:t>SGA</a:t>
            </a:r>
            <a:r>
              <a:rPr kumimoji="1" lang="ja-JP" altLang="en-US" sz="1600" b="1" dirty="0"/>
              <a:t>→</a:t>
            </a:r>
            <a:r>
              <a:rPr kumimoji="1" lang="en-US" altLang="ja-JP" sz="1600" b="1" dirty="0">
                <a:solidFill>
                  <a:srgbClr val="FF0000"/>
                </a:solidFill>
              </a:rPr>
              <a:t>MNA-SF</a:t>
            </a:r>
            <a:r>
              <a:rPr kumimoji="1" lang="ja-JP" altLang="en-US" sz="1600" b="1" dirty="0"/>
              <a:t>に変更</a:t>
            </a:r>
          </a:p>
        </p:txBody>
      </p:sp>
      <p:sp>
        <p:nvSpPr>
          <p:cNvPr id="14" name="正方形/長方形 13">
            <a:extLst>
              <a:ext uri="{FF2B5EF4-FFF2-40B4-BE49-F238E27FC236}">
                <a16:creationId xmlns:a16="http://schemas.microsoft.com/office/drawing/2014/main" id="{BB9CC642-157A-387D-4FD7-84C1FC773453}"/>
              </a:ext>
            </a:extLst>
          </p:cNvPr>
          <p:cNvSpPr/>
          <p:nvPr/>
        </p:nvSpPr>
        <p:spPr>
          <a:xfrm>
            <a:off x="8362507" y="2551813"/>
            <a:ext cx="2227520" cy="159488"/>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5ED4D0D-5B1D-2C26-2709-399E582B29DF}"/>
              </a:ext>
            </a:extLst>
          </p:cNvPr>
          <p:cNvSpPr/>
          <p:nvPr/>
        </p:nvSpPr>
        <p:spPr>
          <a:xfrm>
            <a:off x="7825562" y="1795065"/>
            <a:ext cx="2094903" cy="361507"/>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EFEF8A48-C96D-86A8-3081-8C7E13AF7078}"/>
              </a:ext>
            </a:extLst>
          </p:cNvPr>
          <p:cNvCxnSpPr>
            <a:cxnSpLocks/>
          </p:cNvCxnSpPr>
          <p:nvPr/>
        </p:nvCxnSpPr>
        <p:spPr>
          <a:xfrm flipV="1">
            <a:off x="4125433" y="2052084"/>
            <a:ext cx="3705446" cy="82594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C4B4B81-EF9D-125A-6350-8C8AEA508E87}"/>
              </a:ext>
            </a:extLst>
          </p:cNvPr>
          <p:cNvCxnSpPr>
            <a:cxnSpLocks/>
          </p:cNvCxnSpPr>
          <p:nvPr/>
        </p:nvCxnSpPr>
        <p:spPr>
          <a:xfrm flipV="1">
            <a:off x="4222687" y="2642189"/>
            <a:ext cx="4131626" cy="14371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5A70DF0-567A-371A-75D7-478FE17A0326}"/>
              </a:ext>
            </a:extLst>
          </p:cNvPr>
          <p:cNvSpPr txBox="1"/>
          <p:nvPr/>
        </p:nvSpPr>
        <p:spPr>
          <a:xfrm>
            <a:off x="1244009" y="3648452"/>
            <a:ext cx="3446601" cy="861774"/>
          </a:xfrm>
          <a:prstGeom prst="rect">
            <a:avLst/>
          </a:prstGeom>
          <a:noFill/>
        </p:spPr>
        <p:txBody>
          <a:bodyPr wrap="square" rtlCol="0">
            <a:spAutoFit/>
          </a:bodyPr>
          <a:lstStyle/>
          <a:p>
            <a:r>
              <a:rPr kumimoji="1" lang="ja-JP" altLang="en-US" sz="1600" b="1" dirty="0"/>
              <a:t>③</a:t>
            </a:r>
            <a:r>
              <a:rPr kumimoji="1" lang="en-US" altLang="ja-JP" sz="1600" b="1" dirty="0"/>
              <a:t>NST</a:t>
            </a:r>
            <a:r>
              <a:rPr kumimoji="1" lang="ja-JP" altLang="en-US" sz="1600" b="1" dirty="0"/>
              <a:t>スクリーニング項目に</a:t>
            </a:r>
            <a:endParaRPr kumimoji="1" lang="en-US" altLang="ja-JP" sz="1600" b="1" dirty="0"/>
          </a:p>
          <a:p>
            <a:r>
              <a:rPr kumimoji="1" lang="ja-JP" altLang="en-US" sz="1600" b="1" dirty="0"/>
              <a:t>　</a:t>
            </a:r>
            <a:r>
              <a:rPr kumimoji="1" lang="en-US" altLang="ja-JP" sz="1600" b="1" dirty="0">
                <a:solidFill>
                  <a:srgbClr val="FF0000"/>
                </a:solidFill>
              </a:rPr>
              <a:t>GLIM</a:t>
            </a:r>
            <a:r>
              <a:rPr kumimoji="1" lang="ja-JP" altLang="en-US" sz="1600" b="1" dirty="0">
                <a:solidFill>
                  <a:srgbClr val="FF0000"/>
                </a:solidFill>
              </a:rPr>
              <a:t>基準で重度低栄養に</a:t>
            </a:r>
            <a:endParaRPr kumimoji="1" lang="en-US" altLang="ja-JP" sz="1600" b="1" dirty="0">
              <a:solidFill>
                <a:srgbClr val="FF0000"/>
              </a:solidFill>
            </a:endParaRPr>
          </a:p>
          <a:p>
            <a:r>
              <a:rPr kumimoji="1" lang="ja-JP" altLang="en-US" sz="1600" b="1" dirty="0">
                <a:solidFill>
                  <a:srgbClr val="FF0000"/>
                </a:solidFill>
              </a:rPr>
              <a:t>　該当した患者</a:t>
            </a:r>
            <a:r>
              <a:rPr kumimoji="1" lang="ja-JP" altLang="en-US" sz="1600" b="1" dirty="0"/>
              <a:t>を新たに追加</a:t>
            </a:r>
          </a:p>
        </p:txBody>
      </p:sp>
      <p:sp>
        <p:nvSpPr>
          <p:cNvPr id="19" name="テキスト ボックス 18">
            <a:extLst>
              <a:ext uri="{FF2B5EF4-FFF2-40B4-BE49-F238E27FC236}">
                <a16:creationId xmlns:a16="http://schemas.microsoft.com/office/drawing/2014/main" id="{AC1C0D8F-BB34-7A59-1A89-02392CDE6AD5}"/>
              </a:ext>
            </a:extLst>
          </p:cNvPr>
          <p:cNvSpPr txBox="1"/>
          <p:nvPr/>
        </p:nvSpPr>
        <p:spPr>
          <a:xfrm>
            <a:off x="1244009" y="2826219"/>
            <a:ext cx="3076358" cy="338554"/>
          </a:xfrm>
          <a:prstGeom prst="rect">
            <a:avLst/>
          </a:prstGeom>
          <a:noFill/>
        </p:spPr>
        <p:txBody>
          <a:bodyPr wrap="square" rtlCol="0">
            <a:spAutoFit/>
          </a:bodyPr>
          <a:lstStyle/>
          <a:p>
            <a:r>
              <a:rPr kumimoji="1" lang="ja-JP" altLang="en-US" sz="1600" b="1" dirty="0"/>
              <a:t>②</a:t>
            </a:r>
            <a:r>
              <a:rPr kumimoji="1" lang="en-US" altLang="ja-JP" sz="1600" b="1" dirty="0"/>
              <a:t>SGA</a:t>
            </a:r>
            <a:r>
              <a:rPr kumimoji="1" lang="ja-JP" altLang="en-US" sz="1600" b="1" dirty="0"/>
              <a:t>→</a:t>
            </a:r>
            <a:r>
              <a:rPr kumimoji="1" lang="en-US" altLang="ja-JP" sz="1600" b="1" dirty="0">
                <a:solidFill>
                  <a:srgbClr val="FF0000"/>
                </a:solidFill>
              </a:rPr>
              <a:t>GLIM</a:t>
            </a:r>
            <a:r>
              <a:rPr kumimoji="1" lang="ja-JP" altLang="en-US" sz="1600" b="1" dirty="0">
                <a:solidFill>
                  <a:srgbClr val="FF0000"/>
                </a:solidFill>
              </a:rPr>
              <a:t>基準</a:t>
            </a:r>
            <a:r>
              <a:rPr kumimoji="1" lang="ja-JP" altLang="en-US" sz="1600" b="1" dirty="0"/>
              <a:t>に変更</a:t>
            </a:r>
          </a:p>
        </p:txBody>
      </p:sp>
      <p:cxnSp>
        <p:nvCxnSpPr>
          <p:cNvPr id="24" name="直線コネクタ 23">
            <a:extLst>
              <a:ext uri="{FF2B5EF4-FFF2-40B4-BE49-F238E27FC236}">
                <a16:creationId xmlns:a16="http://schemas.microsoft.com/office/drawing/2014/main" id="{34B25B81-42A5-1847-6AD0-5BACE4716F96}"/>
              </a:ext>
            </a:extLst>
          </p:cNvPr>
          <p:cNvCxnSpPr>
            <a:cxnSpLocks/>
          </p:cNvCxnSpPr>
          <p:nvPr/>
        </p:nvCxnSpPr>
        <p:spPr>
          <a:xfrm flipV="1">
            <a:off x="4320367" y="5847761"/>
            <a:ext cx="2059168" cy="13836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07F73DB2-3ED5-3DCC-69A9-77458BDAD00C}"/>
              </a:ext>
            </a:extLst>
          </p:cNvPr>
          <p:cNvSpPr/>
          <p:nvPr/>
        </p:nvSpPr>
        <p:spPr>
          <a:xfrm>
            <a:off x="6453964" y="5624622"/>
            <a:ext cx="4136064" cy="361507"/>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75FC3637-4804-C633-3CDF-4828878A37AF}"/>
              </a:ext>
            </a:extLst>
          </p:cNvPr>
          <p:cNvSpPr txBox="1"/>
          <p:nvPr/>
        </p:nvSpPr>
        <p:spPr>
          <a:xfrm>
            <a:off x="1244008" y="5309152"/>
            <a:ext cx="3446601" cy="1077218"/>
          </a:xfrm>
          <a:prstGeom prst="rect">
            <a:avLst/>
          </a:prstGeom>
          <a:noFill/>
        </p:spPr>
        <p:txBody>
          <a:bodyPr wrap="square" rtlCol="0">
            <a:spAutoFit/>
          </a:bodyPr>
          <a:lstStyle/>
          <a:p>
            <a:r>
              <a:rPr kumimoji="1" lang="ja-JP" altLang="en-US" sz="1600" b="1" dirty="0"/>
              <a:t>④退院時評価</a:t>
            </a:r>
            <a:endParaRPr kumimoji="1" lang="en-US" altLang="ja-JP" sz="1600" b="1" dirty="0"/>
          </a:p>
          <a:p>
            <a:r>
              <a:rPr kumimoji="1" lang="ja-JP" altLang="en-US" sz="1600" b="1" dirty="0"/>
              <a:t>　</a:t>
            </a:r>
            <a:r>
              <a:rPr kumimoji="1" lang="ja-JP" altLang="en-US" sz="1600" b="1" dirty="0">
                <a:solidFill>
                  <a:srgbClr val="FF0000"/>
                </a:solidFill>
              </a:rPr>
              <a:t>転院･施設退院の患者のみ</a:t>
            </a:r>
            <a:endParaRPr kumimoji="1" lang="en-US" altLang="ja-JP" sz="1600" b="1" dirty="0">
              <a:solidFill>
                <a:srgbClr val="FF0000"/>
              </a:solidFill>
            </a:endParaRPr>
          </a:p>
          <a:p>
            <a:r>
              <a:rPr kumimoji="1" lang="ja-JP" altLang="en-US" sz="1600" b="1" dirty="0">
                <a:solidFill>
                  <a:srgbClr val="FF0000"/>
                </a:solidFill>
              </a:rPr>
              <a:t>　</a:t>
            </a:r>
            <a:r>
              <a:rPr kumimoji="1" lang="en-US" altLang="ja-JP" sz="1600" b="1" dirty="0">
                <a:solidFill>
                  <a:srgbClr val="FF0000"/>
                </a:solidFill>
              </a:rPr>
              <a:t>GLIM</a:t>
            </a:r>
            <a:r>
              <a:rPr kumimoji="1" lang="ja-JP" altLang="en-US" sz="1600" b="1" dirty="0">
                <a:solidFill>
                  <a:srgbClr val="FF0000"/>
                </a:solidFill>
              </a:rPr>
              <a:t>基準で退院時の評価</a:t>
            </a:r>
            <a:r>
              <a:rPr kumimoji="1" lang="ja-JP" altLang="en-US" sz="1600" b="1" dirty="0"/>
              <a:t>を</a:t>
            </a:r>
            <a:endParaRPr kumimoji="1" lang="en-US" altLang="ja-JP" sz="1600" b="1" dirty="0"/>
          </a:p>
          <a:p>
            <a:r>
              <a:rPr kumimoji="1" lang="ja-JP" altLang="en-US" sz="1600" b="1" dirty="0"/>
              <a:t>　行う</a:t>
            </a:r>
            <a:endParaRPr kumimoji="1" lang="en-US" altLang="ja-JP" sz="1600" b="1" dirty="0"/>
          </a:p>
        </p:txBody>
      </p:sp>
      <p:sp>
        <p:nvSpPr>
          <p:cNvPr id="7" name="テキスト ボックス 6">
            <a:extLst>
              <a:ext uri="{FF2B5EF4-FFF2-40B4-BE49-F238E27FC236}">
                <a16:creationId xmlns:a16="http://schemas.microsoft.com/office/drawing/2014/main" id="{A2826E3B-65CE-70DA-B1B5-C0742749DA8E}"/>
              </a:ext>
            </a:extLst>
          </p:cNvPr>
          <p:cNvSpPr txBox="1"/>
          <p:nvPr/>
        </p:nvSpPr>
        <p:spPr>
          <a:xfrm>
            <a:off x="406400" y="4462717"/>
            <a:ext cx="5113459" cy="338554"/>
          </a:xfrm>
          <a:prstGeom prst="rect">
            <a:avLst/>
          </a:prstGeom>
          <a:noFill/>
        </p:spPr>
        <p:txBody>
          <a:bodyPr wrap="square" rtlCol="0">
            <a:spAutoFit/>
          </a:bodyPr>
          <a:lstStyle/>
          <a:p>
            <a:r>
              <a:rPr kumimoji="1" lang="en-US" altLang="ja-JP" sz="1600" b="1" dirty="0"/>
              <a:t>※R6</a:t>
            </a:r>
            <a:r>
              <a:rPr kumimoji="1" lang="ja-JP" altLang="en-US" sz="1600" b="1" dirty="0"/>
              <a:t>年</a:t>
            </a:r>
            <a:r>
              <a:rPr kumimoji="1" lang="en-US" altLang="ja-JP" sz="1600" b="1" dirty="0"/>
              <a:t>12</a:t>
            </a:r>
            <a:r>
              <a:rPr kumimoji="1" lang="ja-JP" altLang="en-US" sz="1600" b="1" dirty="0"/>
              <a:t>月の入院</a:t>
            </a:r>
            <a:r>
              <a:rPr kumimoji="1" lang="en-US" altLang="ja-JP" sz="1600" b="1" dirty="0"/>
              <a:t>419</a:t>
            </a:r>
            <a:r>
              <a:rPr lang="ja-JP" altLang="en-US" sz="1600" b="1" dirty="0"/>
              <a:t>人</a:t>
            </a:r>
            <a:r>
              <a:rPr kumimoji="1" lang="ja-JP" altLang="en-US" sz="1600" b="1" dirty="0"/>
              <a:t>中</a:t>
            </a:r>
            <a:r>
              <a:rPr lang="en-US" altLang="ja-JP" sz="1600" b="1" dirty="0"/>
              <a:t>54</a:t>
            </a:r>
            <a:r>
              <a:rPr kumimoji="1" lang="ja-JP" altLang="en-US" sz="1600" b="1" dirty="0"/>
              <a:t>人が重度低栄養</a:t>
            </a:r>
            <a:r>
              <a:rPr kumimoji="1" lang="en-US" altLang="ja-JP" sz="1600" b="1" dirty="0"/>
              <a:t>(12.9%)</a:t>
            </a:r>
            <a:endParaRPr kumimoji="1" lang="ja-JP" altLang="en-US" sz="1600" b="1" dirty="0"/>
          </a:p>
        </p:txBody>
      </p:sp>
      <p:sp>
        <p:nvSpPr>
          <p:cNvPr id="8" name="正方形/長方形 7">
            <a:extLst>
              <a:ext uri="{FF2B5EF4-FFF2-40B4-BE49-F238E27FC236}">
                <a16:creationId xmlns:a16="http://schemas.microsoft.com/office/drawing/2014/main" id="{F54A0E80-9527-45D4-A8FC-5A78EFFF7FF7}"/>
              </a:ext>
            </a:extLst>
          </p:cNvPr>
          <p:cNvSpPr/>
          <p:nvPr/>
        </p:nvSpPr>
        <p:spPr>
          <a:xfrm>
            <a:off x="653143" y="4673412"/>
            <a:ext cx="4692030" cy="98526"/>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86947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617114A-1813-554D-7F8E-55B6C7CA8F72}"/>
              </a:ext>
            </a:extLst>
          </p:cNvPr>
          <p:cNvSpPr txBox="1"/>
          <p:nvPr/>
        </p:nvSpPr>
        <p:spPr>
          <a:xfrm>
            <a:off x="386475" y="358879"/>
            <a:ext cx="6980095" cy="584775"/>
          </a:xfrm>
          <a:prstGeom prst="rect">
            <a:avLst/>
          </a:prstGeom>
          <a:noFill/>
        </p:spPr>
        <p:txBody>
          <a:bodyPr wrap="square" rtlCol="0">
            <a:spAutoFit/>
          </a:bodyPr>
          <a:lstStyle/>
          <a:p>
            <a:r>
              <a:rPr kumimoji="1" lang="en-US" altLang="ja-JP" sz="3200" b="1" dirty="0">
                <a:latin typeface="游ゴシック" panose="020B0400000000000000" pitchFamily="50" charset="-128"/>
                <a:ea typeface="游ゴシック" panose="020B0400000000000000" pitchFamily="50" charset="-128"/>
              </a:rPr>
              <a:t>MNA-SF</a:t>
            </a:r>
            <a:r>
              <a:rPr kumimoji="1" lang="ja-JP" altLang="en-US" sz="3200" b="1" dirty="0">
                <a:latin typeface="游ゴシック" panose="020B0400000000000000" pitchFamily="50" charset="-128"/>
                <a:ea typeface="游ゴシック" panose="020B0400000000000000" pitchFamily="50" charset="-128"/>
              </a:rPr>
              <a:t>、</a:t>
            </a:r>
            <a:r>
              <a:rPr kumimoji="1" lang="en-US" altLang="ja-JP" sz="3200" b="1" dirty="0">
                <a:latin typeface="游ゴシック" panose="020B0400000000000000" pitchFamily="50" charset="-128"/>
                <a:ea typeface="游ゴシック" panose="020B0400000000000000" pitchFamily="50" charset="-128"/>
              </a:rPr>
              <a:t>GLIM</a:t>
            </a:r>
            <a:r>
              <a:rPr kumimoji="1" lang="ja-JP" altLang="en-US" sz="3200" b="1" dirty="0">
                <a:latin typeface="游ゴシック" panose="020B0400000000000000" pitchFamily="50" charset="-128"/>
                <a:ea typeface="游ゴシック" panose="020B0400000000000000" pitchFamily="50" charset="-128"/>
              </a:rPr>
              <a:t>基準導入後の状況</a:t>
            </a:r>
          </a:p>
        </p:txBody>
      </p:sp>
      <p:sp>
        <p:nvSpPr>
          <p:cNvPr id="7" name="テキスト プレースホルダー 6">
            <a:extLst>
              <a:ext uri="{FF2B5EF4-FFF2-40B4-BE49-F238E27FC236}">
                <a16:creationId xmlns:a16="http://schemas.microsoft.com/office/drawing/2014/main" id="{124F197C-BD03-FB64-D1A1-997A2D24868A}"/>
              </a:ext>
            </a:extLst>
          </p:cNvPr>
          <p:cNvSpPr>
            <a:spLocks noGrp="1"/>
          </p:cNvSpPr>
          <p:nvPr>
            <p:ph type="body" idx="1"/>
          </p:nvPr>
        </p:nvSpPr>
        <p:spPr>
          <a:xfrm>
            <a:off x="627128" y="920824"/>
            <a:ext cx="5157787" cy="584775"/>
          </a:xfrm>
        </p:spPr>
        <p:txBody>
          <a:bodyPr/>
          <a:lstStyle/>
          <a:p>
            <a:r>
              <a:rPr lang="ja-JP" altLang="en-US" dirty="0"/>
              <a:t>看護師より</a:t>
            </a:r>
          </a:p>
        </p:txBody>
      </p:sp>
      <p:sp>
        <p:nvSpPr>
          <p:cNvPr id="8" name="コンテンツ プレースホルダー 7">
            <a:extLst>
              <a:ext uri="{FF2B5EF4-FFF2-40B4-BE49-F238E27FC236}">
                <a16:creationId xmlns:a16="http://schemas.microsoft.com/office/drawing/2014/main" id="{D0CDDB85-00E4-391C-7629-01DAF4B36B4F}"/>
              </a:ext>
            </a:extLst>
          </p:cNvPr>
          <p:cNvSpPr>
            <a:spLocks noGrp="1"/>
          </p:cNvSpPr>
          <p:nvPr>
            <p:ph sz="half" idx="2"/>
          </p:nvPr>
        </p:nvSpPr>
        <p:spPr>
          <a:xfrm>
            <a:off x="627128" y="1611930"/>
            <a:ext cx="5443642" cy="4055224"/>
          </a:xfrm>
          <a:ln w="28575">
            <a:solidFill>
              <a:schemeClr val="accent2"/>
            </a:solidFill>
          </a:ln>
        </p:spPr>
        <p:txBody>
          <a:bodyPr>
            <a:normAutofit/>
          </a:bodyPr>
          <a:lstStyle/>
          <a:p>
            <a:pPr marL="0" indent="0">
              <a:buNone/>
            </a:pPr>
            <a:endParaRPr kumimoji="1" lang="en-US" altLang="ja-JP" sz="2100" dirty="0"/>
          </a:p>
          <a:p>
            <a:r>
              <a:rPr kumimoji="1" lang="en-US" altLang="ja-JP" sz="2100" b="1" dirty="0"/>
              <a:t>MNA-SF</a:t>
            </a:r>
            <a:r>
              <a:rPr kumimoji="1" lang="ja-JP" altLang="en-US" sz="2100" b="1" dirty="0"/>
              <a:t>のシートは身長、体重は入力だが自動で</a:t>
            </a:r>
            <a:r>
              <a:rPr kumimoji="1" lang="en-US" altLang="ja-JP" sz="2100" b="1" dirty="0"/>
              <a:t>BMI</a:t>
            </a:r>
            <a:r>
              <a:rPr kumimoji="1" lang="ja-JP" altLang="en-US" sz="2100" b="1" dirty="0"/>
              <a:t>が計算され、項目もチェック式のため入力しやすい。</a:t>
            </a:r>
            <a:endParaRPr kumimoji="1" lang="en-US" altLang="ja-JP" sz="2100" b="1" dirty="0"/>
          </a:p>
          <a:p>
            <a:r>
              <a:rPr kumimoji="1" lang="ja-JP" altLang="en-US" sz="2100" b="1" dirty="0"/>
              <a:t>最初は取りこぼしが多かったが、慣れてきた。</a:t>
            </a:r>
            <a:endParaRPr kumimoji="1" lang="en-US" altLang="ja-JP" sz="2100" b="1" dirty="0"/>
          </a:p>
          <a:p>
            <a:r>
              <a:rPr kumimoji="1" lang="ja-JP" altLang="en-US" sz="2100" b="1" dirty="0"/>
              <a:t>業務量は増えたが、患者さんのためになるものだから良いと思う。</a:t>
            </a:r>
          </a:p>
          <a:p>
            <a:endParaRPr lang="ja-JP" altLang="en-US" dirty="0"/>
          </a:p>
        </p:txBody>
      </p:sp>
      <p:sp>
        <p:nvSpPr>
          <p:cNvPr id="9" name="テキスト プレースホルダー 8">
            <a:extLst>
              <a:ext uri="{FF2B5EF4-FFF2-40B4-BE49-F238E27FC236}">
                <a16:creationId xmlns:a16="http://schemas.microsoft.com/office/drawing/2014/main" id="{3175957B-C766-8A91-54A6-51C785F1AF6F}"/>
              </a:ext>
            </a:extLst>
          </p:cNvPr>
          <p:cNvSpPr>
            <a:spLocks noGrp="1"/>
          </p:cNvSpPr>
          <p:nvPr>
            <p:ph type="body" sz="quarter" idx="3"/>
          </p:nvPr>
        </p:nvSpPr>
        <p:spPr>
          <a:xfrm>
            <a:off x="6172200" y="920824"/>
            <a:ext cx="5183188" cy="584775"/>
          </a:xfrm>
        </p:spPr>
        <p:txBody>
          <a:bodyPr/>
          <a:lstStyle/>
          <a:p>
            <a:r>
              <a:rPr lang="ja-JP" altLang="en-US" dirty="0"/>
              <a:t>管理栄養士より</a:t>
            </a:r>
          </a:p>
        </p:txBody>
      </p:sp>
      <p:sp>
        <p:nvSpPr>
          <p:cNvPr id="10" name="コンテンツ プレースホルダー 9">
            <a:extLst>
              <a:ext uri="{FF2B5EF4-FFF2-40B4-BE49-F238E27FC236}">
                <a16:creationId xmlns:a16="http://schemas.microsoft.com/office/drawing/2014/main" id="{C2108F9F-94D3-D8CE-42A6-CE9EAC943581}"/>
              </a:ext>
            </a:extLst>
          </p:cNvPr>
          <p:cNvSpPr>
            <a:spLocks noGrp="1"/>
          </p:cNvSpPr>
          <p:nvPr>
            <p:ph sz="quarter" idx="4"/>
          </p:nvPr>
        </p:nvSpPr>
        <p:spPr>
          <a:xfrm>
            <a:off x="6172199" y="1611930"/>
            <a:ext cx="5470451" cy="4055224"/>
          </a:xfrm>
          <a:ln w="28575">
            <a:solidFill>
              <a:schemeClr val="accent5"/>
            </a:solidFill>
          </a:ln>
        </p:spPr>
        <p:txBody>
          <a:bodyPr>
            <a:normAutofit fontScale="85000" lnSpcReduction="10000"/>
          </a:bodyPr>
          <a:lstStyle/>
          <a:p>
            <a:endParaRPr kumimoji="1" lang="en-US" altLang="ja-JP" sz="1800" b="1" dirty="0"/>
          </a:p>
          <a:p>
            <a:r>
              <a:rPr kumimoji="1" lang="en-US" altLang="ja-JP" sz="1800" b="1" dirty="0"/>
              <a:t>MNA-SF</a:t>
            </a:r>
            <a:r>
              <a:rPr kumimoji="1" lang="ja-JP" altLang="en-US" sz="1800" b="1" dirty="0"/>
              <a:t>が正しく評価されていれば、入院前の食事や体重変化などが把握でき、注意が必要な患者の抜粋ができるようになった。患者の状態が把握しやすくなった。</a:t>
            </a:r>
            <a:endParaRPr kumimoji="1" lang="en-US" altLang="ja-JP" sz="1800" b="1" dirty="0"/>
          </a:p>
          <a:p>
            <a:r>
              <a:rPr kumimoji="1" lang="ja-JP" altLang="en-US" sz="1800" b="1" dirty="0"/>
              <a:t>身長体重を以前より測定してくれるようになった。</a:t>
            </a:r>
            <a:endParaRPr kumimoji="1" lang="en-US" altLang="ja-JP" sz="1800" b="1" dirty="0"/>
          </a:p>
          <a:p>
            <a:r>
              <a:rPr kumimoji="1" lang="ja-JP" altLang="en-US" sz="1800" b="1" dirty="0"/>
              <a:t>入院前に食事の摂取量が減った、体重が減った、認知症の有無の入力誤りが多く、栄養士が見直す時がある。</a:t>
            </a:r>
            <a:endParaRPr kumimoji="1" lang="en-US" altLang="ja-JP" sz="1800" b="1" dirty="0"/>
          </a:p>
          <a:p>
            <a:r>
              <a:rPr kumimoji="1" lang="ja-JP" altLang="en-US" sz="1800" b="1" dirty="0"/>
              <a:t>下腿周囲長の入力なしや、測定方法の間違いもあり。</a:t>
            </a:r>
            <a:endParaRPr kumimoji="1" lang="en-US" altLang="ja-JP" sz="1800" b="1" dirty="0"/>
          </a:p>
          <a:p>
            <a:r>
              <a:rPr kumimoji="1" lang="ja-JP" altLang="en-US" sz="1800" b="1" dirty="0"/>
              <a:t>新規入院で体重の過去歴がない患者や、</a:t>
            </a:r>
            <a:r>
              <a:rPr kumimoji="1" lang="en-US" altLang="ja-JP" sz="1800" b="1" dirty="0"/>
              <a:t>MNA-SF</a:t>
            </a:r>
            <a:r>
              <a:rPr kumimoji="1" lang="ja-JP" altLang="en-US" sz="1800" b="1" dirty="0"/>
              <a:t>で体重変化がわからない、３</a:t>
            </a:r>
            <a:r>
              <a:rPr kumimoji="1" lang="en-US" altLang="ja-JP" sz="1800" b="1" dirty="0"/>
              <a:t>kg</a:t>
            </a:r>
            <a:r>
              <a:rPr kumimoji="1" lang="ja-JP" altLang="en-US" sz="1800" b="1" dirty="0"/>
              <a:t>以上の減少など、具体的な数値が分からないため、</a:t>
            </a:r>
            <a:r>
              <a:rPr kumimoji="1" lang="en-US" altLang="ja-JP" sz="1800" b="1" dirty="0"/>
              <a:t>GLIM</a:t>
            </a:r>
            <a:r>
              <a:rPr kumimoji="1" lang="ja-JP" altLang="en-US" sz="1800" b="1" dirty="0"/>
              <a:t>基準の評価に困り、評価自体がアバウトになる。</a:t>
            </a:r>
            <a:endParaRPr kumimoji="1" lang="en-US" altLang="ja-JP" sz="1800" b="1" dirty="0"/>
          </a:p>
          <a:p>
            <a:r>
              <a:rPr kumimoji="1" lang="ja-JP" altLang="en-US" sz="1800" b="1" dirty="0"/>
              <a:t>退院時は評価が下がる。</a:t>
            </a:r>
            <a:endParaRPr kumimoji="1" lang="en-US" altLang="ja-JP" sz="1800" b="1" dirty="0"/>
          </a:p>
          <a:p>
            <a:r>
              <a:rPr kumimoji="1" lang="ja-JP" altLang="en-US" sz="1800" b="1" dirty="0"/>
              <a:t>休日もあるため、加算病棟以外は</a:t>
            </a:r>
            <a:r>
              <a:rPr kumimoji="1" lang="en-US" altLang="ja-JP" sz="1800" b="1" dirty="0"/>
              <a:t>48</a:t>
            </a:r>
            <a:r>
              <a:rPr kumimoji="1" lang="ja-JP" altLang="en-US" sz="1800" b="1" dirty="0"/>
              <a:t>時間以内のアセスメントが全ての患者にはできていない。</a:t>
            </a:r>
            <a:endParaRPr kumimoji="1" lang="en-US" altLang="ja-JP" sz="1800" b="1" dirty="0"/>
          </a:p>
          <a:p>
            <a:endParaRPr kumimoji="1" lang="ja-JP" altLang="en-US" dirty="0"/>
          </a:p>
          <a:p>
            <a:endParaRPr lang="ja-JP" altLang="en-US" dirty="0"/>
          </a:p>
        </p:txBody>
      </p:sp>
      <p:sp>
        <p:nvSpPr>
          <p:cNvPr id="11" name="テキスト ボックス 10">
            <a:extLst>
              <a:ext uri="{FF2B5EF4-FFF2-40B4-BE49-F238E27FC236}">
                <a16:creationId xmlns:a16="http://schemas.microsoft.com/office/drawing/2014/main" id="{EC2996F5-5E2F-1357-1EA3-C8A9AC93AD4B}"/>
              </a:ext>
            </a:extLst>
          </p:cNvPr>
          <p:cNvSpPr txBox="1"/>
          <p:nvPr/>
        </p:nvSpPr>
        <p:spPr>
          <a:xfrm>
            <a:off x="1722291" y="5937176"/>
            <a:ext cx="9633097" cy="707886"/>
          </a:xfrm>
          <a:prstGeom prst="rect">
            <a:avLst/>
          </a:prstGeom>
          <a:noFill/>
        </p:spPr>
        <p:txBody>
          <a:bodyPr wrap="square" rtlCol="0">
            <a:spAutoFit/>
          </a:bodyPr>
          <a:lstStyle/>
          <a:p>
            <a:r>
              <a:rPr kumimoji="1" lang="ja-JP" altLang="en-US" sz="2000" b="1" dirty="0">
                <a:solidFill>
                  <a:srgbClr val="FF0000"/>
                </a:solidFill>
              </a:rPr>
              <a:t>課題：</a:t>
            </a:r>
            <a:r>
              <a:rPr kumimoji="1" lang="en-US" altLang="ja-JP" sz="2000" b="1" dirty="0">
                <a:solidFill>
                  <a:srgbClr val="FF0000"/>
                </a:solidFill>
              </a:rPr>
              <a:t>MNA-SF</a:t>
            </a:r>
            <a:r>
              <a:rPr kumimoji="1" lang="ja-JP" altLang="en-US" sz="2000" b="1" dirty="0">
                <a:solidFill>
                  <a:srgbClr val="FF0000"/>
                </a:solidFill>
              </a:rPr>
              <a:t>時の患者や家族への聞き方、正確なスクリーニングが必要</a:t>
            </a:r>
            <a:endParaRPr kumimoji="1" lang="en-US" altLang="ja-JP" sz="2000" b="1" dirty="0">
              <a:solidFill>
                <a:srgbClr val="FF0000"/>
              </a:solidFill>
            </a:endParaRPr>
          </a:p>
          <a:p>
            <a:r>
              <a:rPr kumimoji="1" lang="ja-JP" altLang="en-US" sz="2000" b="1" dirty="0">
                <a:solidFill>
                  <a:srgbClr val="FF0000"/>
                </a:solidFill>
              </a:rPr>
              <a:t>　　　可能な限りの入院後</a:t>
            </a:r>
            <a:r>
              <a:rPr kumimoji="1" lang="en-US" altLang="ja-JP" sz="2000" b="1" dirty="0">
                <a:solidFill>
                  <a:srgbClr val="FF0000"/>
                </a:solidFill>
              </a:rPr>
              <a:t>48</a:t>
            </a:r>
            <a:r>
              <a:rPr kumimoji="1" lang="ja-JP" altLang="en-US" sz="2000" b="1" dirty="0">
                <a:solidFill>
                  <a:srgbClr val="FF0000"/>
                </a:solidFill>
              </a:rPr>
              <a:t>時間以内のアセスメント</a:t>
            </a:r>
          </a:p>
        </p:txBody>
      </p:sp>
      <p:sp>
        <p:nvSpPr>
          <p:cNvPr id="3" name="正方形/長方形 2">
            <a:extLst>
              <a:ext uri="{FF2B5EF4-FFF2-40B4-BE49-F238E27FC236}">
                <a16:creationId xmlns:a16="http://schemas.microsoft.com/office/drawing/2014/main" id="{2D4AB0DA-F85D-DAFD-2F01-F6A9A11D86E1}"/>
              </a:ext>
            </a:extLst>
          </p:cNvPr>
          <p:cNvSpPr/>
          <p:nvPr/>
        </p:nvSpPr>
        <p:spPr>
          <a:xfrm>
            <a:off x="7602279" y="2296080"/>
            <a:ext cx="2998381" cy="234468"/>
          </a:xfrm>
          <a:prstGeom prst="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DB839A2E-65A1-FDC8-1445-9ADD839C82D5}"/>
              </a:ext>
            </a:extLst>
          </p:cNvPr>
          <p:cNvSpPr/>
          <p:nvPr/>
        </p:nvSpPr>
        <p:spPr>
          <a:xfrm>
            <a:off x="3425373" y="2029716"/>
            <a:ext cx="2301486" cy="279843"/>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D443DBD-8894-B29F-27F3-2324CA491264}"/>
              </a:ext>
            </a:extLst>
          </p:cNvPr>
          <p:cNvSpPr/>
          <p:nvPr/>
        </p:nvSpPr>
        <p:spPr>
          <a:xfrm>
            <a:off x="930772" y="2668899"/>
            <a:ext cx="3133228" cy="215854"/>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5105A3D-73E0-730F-8CAF-50893D54FADB}"/>
              </a:ext>
            </a:extLst>
          </p:cNvPr>
          <p:cNvSpPr/>
          <p:nvPr/>
        </p:nvSpPr>
        <p:spPr>
          <a:xfrm>
            <a:off x="3357843" y="3789323"/>
            <a:ext cx="2369016" cy="254304"/>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CF2B5F4-2A82-1F5F-101D-C2FAA4030D06}"/>
              </a:ext>
            </a:extLst>
          </p:cNvPr>
          <p:cNvSpPr/>
          <p:nvPr/>
        </p:nvSpPr>
        <p:spPr>
          <a:xfrm>
            <a:off x="930772" y="2357835"/>
            <a:ext cx="4854143" cy="219248"/>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EC82951-6DA8-2281-D697-55F61F27D967}"/>
              </a:ext>
            </a:extLst>
          </p:cNvPr>
          <p:cNvSpPr/>
          <p:nvPr/>
        </p:nvSpPr>
        <p:spPr>
          <a:xfrm>
            <a:off x="4862285" y="3078474"/>
            <a:ext cx="1134479" cy="229880"/>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BF848A0-A6F2-3C46-85D7-A08DFDEC75A7}"/>
              </a:ext>
            </a:extLst>
          </p:cNvPr>
          <p:cNvSpPr/>
          <p:nvPr/>
        </p:nvSpPr>
        <p:spPr>
          <a:xfrm>
            <a:off x="948828" y="3381043"/>
            <a:ext cx="729921" cy="203984"/>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42006E8-049F-A41D-B2D2-703911B4DB0C}"/>
              </a:ext>
            </a:extLst>
          </p:cNvPr>
          <p:cNvSpPr/>
          <p:nvPr/>
        </p:nvSpPr>
        <p:spPr>
          <a:xfrm>
            <a:off x="7052701" y="3078474"/>
            <a:ext cx="3771243" cy="229880"/>
          </a:xfrm>
          <a:prstGeom prst="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C7EDACB9-C94B-0B63-AF8B-C6D552C4E20B}"/>
              </a:ext>
            </a:extLst>
          </p:cNvPr>
          <p:cNvSpPr/>
          <p:nvPr/>
        </p:nvSpPr>
        <p:spPr>
          <a:xfrm>
            <a:off x="6517573" y="4136065"/>
            <a:ext cx="4912427" cy="154756"/>
          </a:xfrm>
          <a:prstGeom prst="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6EF8D1DE-9791-2805-2625-CB5B751A40AE}"/>
              </a:ext>
            </a:extLst>
          </p:cNvPr>
          <p:cNvSpPr/>
          <p:nvPr/>
        </p:nvSpPr>
        <p:spPr>
          <a:xfrm>
            <a:off x="6517574" y="4288465"/>
            <a:ext cx="1084706" cy="154756"/>
          </a:xfrm>
          <a:prstGeom prst="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8E6B23CC-434D-726C-8061-96E144A5B64B}"/>
              </a:ext>
            </a:extLst>
          </p:cNvPr>
          <p:cNvSpPr/>
          <p:nvPr/>
        </p:nvSpPr>
        <p:spPr>
          <a:xfrm>
            <a:off x="9944802" y="3928144"/>
            <a:ext cx="1485198" cy="154756"/>
          </a:xfrm>
          <a:prstGeom prst="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EF7631E4-A622-3700-EBE3-412300286880}"/>
              </a:ext>
            </a:extLst>
          </p:cNvPr>
          <p:cNvSpPr/>
          <p:nvPr/>
        </p:nvSpPr>
        <p:spPr>
          <a:xfrm>
            <a:off x="7924615" y="4914817"/>
            <a:ext cx="3505385" cy="154756"/>
          </a:xfrm>
          <a:prstGeom prst="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EBB70854-3F52-7C65-7E98-6C4F228DE15E}"/>
              </a:ext>
            </a:extLst>
          </p:cNvPr>
          <p:cNvSpPr/>
          <p:nvPr/>
        </p:nvSpPr>
        <p:spPr>
          <a:xfrm>
            <a:off x="6517573" y="5098526"/>
            <a:ext cx="3043116" cy="154756"/>
          </a:xfrm>
          <a:prstGeom prst="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B5105A3D-73E0-730F-8CAF-50893D54FADB}"/>
              </a:ext>
            </a:extLst>
          </p:cNvPr>
          <p:cNvSpPr/>
          <p:nvPr/>
        </p:nvSpPr>
        <p:spPr>
          <a:xfrm>
            <a:off x="843686" y="4058585"/>
            <a:ext cx="3220314" cy="229880"/>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7967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470FD73-A847-61CF-EA22-24A3E5941A3D}"/>
              </a:ext>
            </a:extLst>
          </p:cNvPr>
          <p:cNvSpPr txBox="1"/>
          <p:nvPr/>
        </p:nvSpPr>
        <p:spPr>
          <a:xfrm>
            <a:off x="386475" y="364129"/>
            <a:ext cx="9363700" cy="584775"/>
          </a:xfrm>
          <a:prstGeom prst="rect">
            <a:avLst/>
          </a:prstGeom>
          <a:noFill/>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リハビリテーション・栄養・口腔連携加算</a:t>
            </a:r>
          </a:p>
        </p:txBody>
      </p:sp>
      <p:sp>
        <p:nvSpPr>
          <p:cNvPr id="2" name="テキスト ボックス 1">
            <a:extLst>
              <a:ext uri="{FF2B5EF4-FFF2-40B4-BE49-F238E27FC236}">
                <a16:creationId xmlns:a16="http://schemas.microsoft.com/office/drawing/2014/main" id="{AB701CA7-8711-9144-6B5C-2A5612C7DFA2}"/>
              </a:ext>
            </a:extLst>
          </p:cNvPr>
          <p:cNvSpPr txBox="1"/>
          <p:nvPr/>
        </p:nvSpPr>
        <p:spPr>
          <a:xfrm>
            <a:off x="1320553" y="2229125"/>
            <a:ext cx="791110" cy="861774"/>
          </a:xfrm>
          <a:prstGeom prst="rect">
            <a:avLst/>
          </a:prstGeom>
          <a:noFill/>
        </p:spPr>
        <p:txBody>
          <a:bodyPr wrap="square" rtlCol="0">
            <a:spAutoFit/>
          </a:bodyPr>
          <a:lstStyle/>
          <a:p>
            <a:r>
              <a:rPr kumimoji="1" lang="en-US" altLang="ja-JP" b="1" dirty="0">
                <a:solidFill>
                  <a:schemeClr val="accent2"/>
                </a:solidFill>
              </a:rPr>
              <a:t>2024</a:t>
            </a:r>
          </a:p>
          <a:p>
            <a:r>
              <a:rPr kumimoji="1" lang="en-US" altLang="ja-JP" sz="3200" b="1" dirty="0">
                <a:solidFill>
                  <a:schemeClr val="accent2"/>
                </a:solidFill>
              </a:rPr>
              <a:t>04</a:t>
            </a:r>
            <a:endParaRPr kumimoji="1" lang="ja-JP" altLang="en-US" sz="3200" b="1" dirty="0">
              <a:solidFill>
                <a:schemeClr val="accent2"/>
              </a:solidFill>
            </a:endParaRPr>
          </a:p>
        </p:txBody>
      </p:sp>
      <p:sp>
        <p:nvSpPr>
          <p:cNvPr id="4" name="テキスト ボックス 3">
            <a:extLst>
              <a:ext uri="{FF2B5EF4-FFF2-40B4-BE49-F238E27FC236}">
                <a16:creationId xmlns:a16="http://schemas.microsoft.com/office/drawing/2014/main" id="{2649C6C0-3924-56F5-2051-BB2D61C2623A}"/>
              </a:ext>
            </a:extLst>
          </p:cNvPr>
          <p:cNvSpPr txBox="1"/>
          <p:nvPr/>
        </p:nvSpPr>
        <p:spPr>
          <a:xfrm>
            <a:off x="1320553" y="3245365"/>
            <a:ext cx="791110" cy="861774"/>
          </a:xfrm>
          <a:prstGeom prst="rect">
            <a:avLst/>
          </a:prstGeom>
          <a:noFill/>
        </p:spPr>
        <p:txBody>
          <a:bodyPr wrap="square" rtlCol="0">
            <a:spAutoFit/>
          </a:bodyPr>
          <a:lstStyle/>
          <a:p>
            <a:r>
              <a:rPr kumimoji="1" lang="en-US" altLang="ja-JP" b="1" dirty="0">
                <a:solidFill>
                  <a:schemeClr val="accent2"/>
                </a:solidFill>
              </a:rPr>
              <a:t>2024</a:t>
            </a:r>
          </a:p>
          <a:p>
            <a:r>
              <a:rPr kumimoji="1" lang="en-US" altLang="ja-JP" sz="3200" b="1" dirty="0">
                <a:solidFill>
                  <a:schemeClr val="accent2"/>
                </a:solidFill>
              </a:rPr>
              <a:t>05</a:t>
            </a:r>
            <a:endParaRPr kumimoji="1" lang="ja-JP" altLang="en-US" sz="3200" b="1" dirty="0">
              <a:solidFill>
                <a:schemeClr val="accent2"/>
              </a:solidFill>
            </a:endParaRPr>
          </a:p>
        </p:txBody>
      </p:sp>
      <p:sp>
        <p:nvSpPr>
          <p:cNvPr id="5" name="テキスト ボックス 4">
            <a:extLst>
              <a:ext uri="{FF2B5EF4-FFF2-40B4-BE49-F238E27FC236}">
                <a16:creationId xmlns:a16="http://schemas.microsoft.com/office/drawing/2014/main" id="{83525CEE-BCCB-E1AA-0149-F535CE16E6D2}"/>
              </a:ext>
            </a:extLst>
          </p:cNvPr>
          <p:cNvSpPr txBox="1"/>
          <p:nvPr/>
        </p:nvSpPr>
        <p:spPr>
          <a:xfrm>
            <a:off x="1320553" y="4261605"/>
            <a:ext cx="791110" cy="861774"/>
          </a:xfrm>
          <a:prstGeom prst="rect">
            <a:avLst/>
          </a:prstGeom>
          <a:noFill/>
        </p:spPr>
        <p:txBody>
          <a:bodyPr wrap="square" rtlCol="0">
            <a:spAutoFit/>
          </a:bodyPr>
          <a:lstStyle/>
          <a:p>
            <a:r>
              <a:rPr kumimoji="1" lang="en-US" altLang="ja-JP" b="1" dirty="0">
                <a:solidFill>
                  <a:schemeClr val="accent2"/>
                </a:solidFill>
              </a:rPr>
              <a:t>2024</a:t>
            </a:r>
          </a:p>
          <a:p>
            <a:r>
              <a:rPr kumimoji="1" lang="en-US" altLang="ja-JP" sz="3200" b="1" dirty="0">
                <a:solidFill>
                  <a:schemeClr val="accent2"/>
                </a:solidFill>
              </a:rPr>
              <a:t>06</a:t>
            </a:r>
            <a:endParaRPr kumimoji="1" lang="ja-JP" altLang="en-US" sz="3200" b="1" dirty="0">
              <a:solidFill>
                <a:schemeClr val="accent2"/>
              </a:solidFill>
            </a:endParaRPr>
          </a:p>
        </p:txBody>
      </p:sp>
      <p:sp>
        <p:nvSpPr>
          <p:cNvPr id="6" name="テキスト ボックス 5">
            <a:extLst>
              <a:ext uri="{FF2B5EF4-FFF2-40B4-BE49-F238E27FC236}">
                <a16:creationId xmlns:a16="http://schemas.microsoft.com/office/drawing/2014/main" id="{7E2DE625-FCDC-4273-46B1-EEE38E48B311}"/>
              </a:ext>
            </a:extLst>
          </p:cNvPr>
          <p:cNvSpPr txBox="1"/>
          <p:nvPr/>
        </p:nvSpPr>
        <p:spPr>
          <a:xfrm>
            <a:off x="1320553" y="5275779"/>
            <a:ext cx="791110" cy="861774"/>
          </a:xfrm>
          <a:prstGeom prst="rect">
            <a:avLst/>
          </a:prstGeom>
          <a:noFill/>
        </p:spPr>
        <p:txBody>
          <a:bodyPr wrap="square" rtlCol="0">
            <a:spAutoFit/>
          </a:bodyPr>
          <a:lstStyle/>
          <a:p>
            <a:r>
              <a:rPr kumimoji="1" lang="en-US" altLang="ja-JP" b="1" dirty="0">
                <a:solidFill>
                  <a:schemeClr val="accent2"/>
                </a:solidFill>
              </a:rPr>
              <a:t>2024</a:t>
            </a:r>
          </a:p>
          <a:p>
            <a:r>
              <a:rPr kumimoji="1" lang="en-US" altLang="ja-JP" sz="3200" b="1" dirty="0">
                <a:solidFill>
                  <a:schemeClr val="accent2"/>
                </a:solidFill>
              </a:rPr>
              <a:t>10</a:t>
            </a:r>
            <a:endParaRPr kumimoji="1" lang="ja-JP" altLang="en-US" sz="3200" b="1" dirty="0">
              <a:solidFill>
                <a:schemeClr val="accent2"/>
              </a:solidFill>
            </a:endParaRPr>
          </a:p>
        </p:txBody>
      </p:sp>
      <p:sp>
        <p:nvSpPr>
          <p:cNvPr id="8" name="テキスト ボックス 7">
            <a:extLst>
              <a:ext uri="{FF2B5EF4-FFF2-40B4-BE49-F238E27FC236}">
                <a16:creationId xmlns:a16="http://schemas.microsoft.com/office/drawing/2014/main" id="{1C05ED8A-DA24-8CB2-8811-40E7DCD20A0A}"/>
              </a:ext>
            </a:extLst>
          </p:cNvPr>
          <p:cNvSpPr txBox="1"/>
          <p:nvPr/>
        </p:nvSpPr>
        <p:spPr>
          <a:xfrm>
            <a:off x="1320553" y="1250166"/>
            <a:ext cx="791110" cy="861774"/>
          </a:xfrm>
          <a:prstGeom prst="rect">
            <a:avLst/>
          </a:prstGeom>
          <a:noFill/>
        </p:spPr>
        <p:txBody>
          <a:bodyPr wrap="square" rtlCol="0">
            <a:spAutoFit/>
          </a:bodyPr>
          <a:lstStyle/>
          <a:p>
            <a:r>
              <a:rPr kumimoji="1" lang="en-US" altLang="ja-JP" b="1" dirty="0">
                <a:solidFill>
                  <a:schemeClr val="accent2"/>
                </a:solidFill>
              </a:rPr>
              <a:t>2024</a:t>
            </a:r>
          </a:p>
          <a:p>
            <a:r>
              <a:rPr kumimoji="1" lang="en-US" altLang="ja-JP" sz="3200" b="1" dirty="0">
                <a:solidFill>
                  <a:schemeClr val="accent2"/>
                </a:solidFill>
              </a:rPr>
              <a:t>03</a:t>
            </a:r>
            <a:endParaRPr kumimoji="1" lang="ja-JP" altLang="en-US" sz="3200" b="1" dirty="0">
              <a:solidFill>
                <a:schemeClr val="accent2"/>
              </a:solidFill>
            </a:endParaRPr>
          </a:p>
        </p:txBody>
      </p:sp>
      <p:sp>
        <p:nvSpPr>
          <p:cNvPr id="9" name="テキスト ボックス 8">
            <a:extLst>
              <a:ext uri="{FF2B5EF4-FFF2-40B4-BE49-F238E27FC236}">
                <a16:creationId xmlns:a16="http://schemas.microsoft.com/office/drawing/2014/main" id="{24E9BB29-0F95-2CEA-9A32-EC507E12C4F3}"/>
              </a:ext>
            </a:extLst>
          </p:cNvPr>
          <p:cNvSpPr txBox="1"/>
          <p:nvPr/>
        </p:nvSpPr>
        <p:spPr>
          <a:xfrm>
            <a:off x="2276049" y="1357887"/>
            <a:ext cx="8765568" cy="646331"/>
          </a:xfrm>
          <a:prstGeom prst="rect">
            <a:avLst/>
          </a:prstGeom>
          <a:noFill/>
        </p:spPr>
        <p:txBody>
          <a:bodyPr wrap="square" rtlCol="0">
            <a:spAutoFit/>
          </a:bodyPr>
          <a:lstStyle/>
          <a:p>
            <a:r>
              <a:rPr kumimoji="1" lang="ja-JP" altLang="en-US" b="1" dirty="0"/>
              <a:t>関連部署でのプロジェクト委員会を実施。施設基準の概要を満たすよう準備開始。</a:t>
            </a:r>
            <a:endParaRPr kumimoji="1" lang="en-US" altLang="ja-JP" b="1" dirty="0">
              <a:solidFill>
                <a:srgbClr val="000000"/>
              </a:solidFill>
              <a:latin typeface="Meiryo" panose="020B0604030504040204" pitchFamily="50" charset="-128"/>
              <a:ea typeface="Meiryo" panose="020B0604030504040204" pitchFamily="50" charset="-128"/>
            </a:endParaRPr>
          </a:p>
          <a:p>
            <a:r>
              <a:rPr kumimoji="1" lang="ja-JP" altLang="en-US" b="1" dirty="0"/>
              <a:t>（届け出書類：</a:t>
            </a:r>
            <a:r>
              <a:rPr lang="en-US" altLang="ja-JP" b="1" dirty="0"/>
              <a:t>10</a:t>
            </a:r>
            <a:r>
              <a:rPr kumimoji="1" lang="en-US" altLang="ja-JP" b="1" dirty="0"/>
              <a:t>/</a:t>
            </a:r>
            <a:r>
              <a:rPr lang="en-US" altLang="ja-JP" b="1" dirty="0"/>
              <a:t>1</a:t>
            </a:r>
            <a:r>
              <a:rPr lang="ja-JP" altLang="en-US" b="1" dirty="0"/>
              <a:t>  </a:t>
            </a:r>
            <a:r>
              <a:rPr kumimoji="1" lang="en-US" altLang="ja-JP" b="1" dirty="0"/>
              <a:t>17</a:t>
            </a:r>
            <a:r>
              <a:rPr kumimoji="1" lang="ja-JP" altLang="en-US" b="1" dirty="0"/>
              <a:t>：</a:t>
            </a:r>
            <a:r>
              <a:rPr kumimoji="1" lang="en-US" altLang="ja-JP" b="1" dirty="0"/>
              <a:t>00</a:t>
            </a:r>
            <a:r>
              <a:rPr kumimoji="1" lang="ja-JP" altLang="en-US" b="1" dirty="0"/>
              <a:t>までに厚生局に提出予定）</a:t>
            </a:r>
          </a:p>
        </p:txBody>
      </p:sp>
      <p:sp>
        <p:nvSpPr>
          <p:cNvPr id="10" name="テキスト ボックス 9">
            <a:extLst>
              <a:ext uri="{FF2B5EF4-FFF2-40B4-BE49-F238E27FC236}">
                <a16:creationId xmlns:a16="http://schemas.microsoft.com/office/drawing/2014/main" id="{21AB7C44-EAA7-ED2C-64EB-52555AB890A6}"/>
              </a:ext>
            </a:extLst>
          </p:cNvPr>
          <p:cNvSpPr txBox="1"/>
          <p:nvPr/>
        </p:nvSpPr>
        <p:spPr>
          <a:xfrm>
            <a:off x="2276049" y="5522000"/>
            <a:ext cx="8765568" cy="369332"/>
          </a:xfrm>
          <a:prstGeom prst="rect">
            <a:avLst/>
          </a:prstGeom>
          <a:noFill/>
        </p:spPr>
        <p:txBody>
          <a:bodyPr wrap="square" rtlCol="0">
            <a:spAutoFit/>
          </a:bodyPr>
          <a:lstStyle/>
          <a:p>
            <a:r>
              <a:rPr kumimoji="1" lang="en-US" altLang="ja-JP" b="1" dirty="0"/>
              <a:t>10/1</a:t>
            </a:r>
            <a:r>
              <a:rPr lang="ja-JP" altLang="en-US" b="1" dirty="0"/>
              <a:t> 予定通り九州厚生局大分支部に届出を提出</a:t>
            </a:r>
            <a:r>
              <a:rPr kumimoji="1" lang="ja-JP" altLang="en-US" b="1" dirty="0"/>
              <a:t>→算定開始へ</a:t>
            </a:r>
          </a:p>
        </p:txBody>
      </p:sp>
      <p:sp>
        <p:nvSpPr>
          <p:cNvPr id="11" name="テキスト ボックス 10">
            <a:extLst>
              <a:ext uri="{FF2B5EF4-FFF2-40B4-BE49-F238E27FC236}">
                <a16:creationId xmlns:a16="http://schemas.microsoft.com/office/drawing/2014/main" id="{2B19B3D6-5121-CF27-21F5-D05663EC85E8}"/>
              </a:ext>
            </a:extLst>
          </p:cNvPr>
          <p:cNvSpPr txBox="1"/>
          <p:nvPr/>
        </p:nvSpPr>
        <p:spPr>
          <a:xfrm>
            <a:off x="2276049" y="4507826"/>
            <a:ext cx="8765568" cy="369332"/>
          </a:xfrm>
          <a:prstGeom prst="rect">
            <a:avLst/>
          </a:prstGeom>
          <a:noFill/>
        </p:spPr>
        <p:txBody>
          <a:bodyPr wrap="square" rtlCol="0">
            <a:spAutoFit/>
          </a:bodyPr>
          <a:lstStyle/>
          <a:p>
            <a:r>
              <a:rPr kumimoji="1" lang="en-US" altLang="ja-JP" b="1" dirty="0"/>
              <a:t>6/1</a:t>
            </a:r>
            <a:r>
              <a:rPr lang="ja-JP" altLang="en-US" b="1" dirty="0"/>
              <a:t> 練習</a:t>
            </a:r>
            <a:r>
              <a:rPr lang="en-US" altLang="ja-JP" b="1" dirty="0"/>
              <a:t>(</a:t>
            </a:r>
            <a:r>
              <a:rPr lang="ja-JP" altLang="en-US" b="1" dirty="0"/>
              <a:t>プレ</a:t>
            </a:r>
            <a:r>
              <a:rPr lang="en-US" altLang="ja-JP" b="1" dirty="0"/>
              <a:t>)</a:t>
            </a:r>
            <a:r>
              <a:rPr lang="ja-JP" altLang="en-US" b="1" dirty="0"/>
              <a:t>開始、適時、委員会実施、問題点等解決をしていく</a:t>
            </a:r>
            <a:endParaRPr kumimoji="1" lang="ja-JP" altLang="en-US" b="1" dirty="0"/>
          </a:p>
        </p:txBody>
      </p:sp>
      <p:sp>
        <p:nvSpPr>
          <p:cNvPr id="12" name="テキスト ボックス 11">
            <a:extLst>
              <a:ext uri="{FF2B5EF4-FFF2-40B4-BE49-F238E27FC236}">
                <a16:creationId xmlns:a16="http://schemas.microsoft.com/office/drawing/2014/main" id="{3C1289C3-8C42-6BBF-D032-860560D642EE}"/>
              </a:ext>
            </a:extLst>
          </p:cNvPr>
          <p:cNvSpPr txBox="1"/>
          <p:nvPr/>
        </p:nvSpPr>
        <p:spPr>
          <a:xfrm>
            <a:off x="2276049" y="3493652"/>
            <a:ext cx="8765568" cy="369332"/>
          </a:xfrm>
          <a:prstGeom prst="rect">
            <a:avLst/>
          </a:prstGeom>
          <a:noFill/>
        </p:spPr>
        <p:txBody>
          <a:bodyPr wrap="square" rtlCol="0">
            <a:spAutoFit/>
          </a:bodyPr>
          <a:lstStyle/>
          <a:p>
            <a:r>
              <a:rPr kumimoji="1" lang="ja-JP" altLang="en-US" b="1" dirty="0"/>
              <a:t>評価表や計画書の作成、カンファレンス参加の運用方法の画一</a:t>
            </a:r>
          </a:p>
        </p:txBody>
      </p:sp>
      <p:sp>
        <p:nvSpPr>
          <p:cNvPr id="13" name="テキスト ボックス 12">
            <a:extLst>
              <a:ext uri="{FF2B5EF4-FFF2-40B4-BE49-F238E27FC236}">
                <a16:creationId xmlns:a16="http://schemas.microsoft.com/office/drawing/2014/main" id="{BA42915D-1E11-51BF-6142-3C4EC9DA7501}"/>
              </a:ext>
            </a:extLst>
          </p:cNvPr>
          <p:cNvSpPr txBox="1"/>
          <p:nvPr/>
        </p:nvSpPr>
        <p:spPr>
          <a:xfrm>
            <a:off x="2279085" y="2475346"/>
            <a:ext cx="8765568" cy="369332"/>
          </a:xfrm>
          <a:prstGeom prst="rect">
            <a:avLst/>
          </a:prstGeom>
          <a:noFill/>
        </p:spPr>
        <p:txBody>
          <a:bodyPr wrap="square" rtlCol="0">
            <a:spAutoFit/>
          </a:bodyPr>
          <a:lstStyle/>
          <a:p>
            <a:r>
              <a:rPr kumimoji="1" lang="ja-JP" altLang="en-US" b="1" dirty="0"/>
              <a:t>評価･計画･算定方法の流れの画一</a:t>
            </a:r>
          </a:p>
        </p:txBody>
      </p:sp>
    </p:spTree>
    <p:extLst>
      <p:ext uri="{BB962C8B-B14F-4D97-AF65-F5344CB8AC3E}">
        <p14:creationId xmlns:p14="http://schemas.microsoft.com/office/powerpoint/2010/main" val="1730761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B0A32EF-51EE-30FD-D1DB-5A21DCF4B61F}"/>
              </a:ext>
            </a:extLst>
          </p:cNvPr>
          <p:cNvPicPr>
            <a:picLocks noChangeAspect="1"/>
          </p:cNvPicPr>
          <p:nvPr/>
        </p:nvPicPr>
        <p:blipFill>
          <a:blip r:embed="rId3"/>
          <a:srcRect b="41675"/>
          <a:stretch/>
        </p:blipFill>
        <p:spPr>
          <a:xfrm>
            <a:off x="286492" y="1194427"/>
            <a:ext cx="11776732" cy="5232689"/>
          </a:xfrm>
          <a:prstGeom prst="rect">
            <a:avLst/>
          </a:prstGeom>
        </p:spPr>
      </p:pic>
      <p:sp>
        <p:nvSpPr>
          <p:cNvPr id="4" name="テキスト ボックス 3">
            <a:extLst>
              <a:ext uri="{FF2B5EF4-FFF2-40B4-BE49-F238E27FC236}">
                <a16:creationId xmlns:a16="http://schemas.microsoft.com/office/drawing/2014/main" id="{43E02EDD-E8BE-D6CB-8C85-3B6780CAB837}"/>
              </a:ext>
            </a:extLst>
          </p:cNvPr>
          <p:cNvSpPr txBox="1"/>
          <p:nvPr/>
        </p:nvSpPr>
        <p:spPr>
          <a:xfrm>
            <a:off x="386475" y="364129"/>
            <a:ext cx="9363700" cy="584775"/>
          </a:xfrm>
          <a:prstGeom prst="rect">
            <a:avLst/>
          </a:prstGeom>
          <a:noFill/>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リハビリテーション・栄養・口腔連携加算</a:t>
            </a:r>
          </a:p>
        </p:txBody>
      </p:sp>
      <p:sp>
        <p:nvSpPr>
          <p:cNvPr id="10" name="正方形/長方形 9">
            <a:extLst>
              <a:ext uri="{FF2B5EF4-FFF2-40B4-BE49-F238E27FC236}">
                <a16:creationId xmlns:a16="http://schemas.microsoft.com/office/drawing/2014/main" id="{6257D330-54AE-CC59-F1B1-40853A70D086}"/>
              </a:ext>
            </a:extLst>
          </p:cNvPr>
          <p:cNvSpPr/>
          <p:nvPr/>
        </p:nvSpPr>
        <p:spPr>
          <a:xfrm>
            <a:off x="3375834" y="4299389"/>
            <a:ext cx="3716081" cy="1633577"/>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ED66A7AF-1F71-97E7-B9D2-62EB5CBB26DA}"/>
              </a:ext>
            </a:extLst>
          </p:cNvPr>
          <p:cNvCxnSpPr>
            <a:cxnSpLocks/>
          </p:cNvCxnSpPr>
          <p:nvPr/>
        </p:nvCxnSpPr>
        <p:spPr>
          <a:xfrm>
            <a:off x="6996223" y="5381271"/>
            <a:ext cx="1637414" cy="54392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F192548-ED2D-DC1D-9E1C-65FCA909777F}"/>
              </a:ext>
            </a:extLst>
          </p:cNvPr>
          <p:cNvSpPr txBox="1"/>
          <p:nvPr/>
        </p:nvSpPr>
        <p:spPr>
          <a:xfrm>
            <a:off x="8633636" y="5653235"/>
            <a:ext cx="3166477" cy="1077218"/>
          </a:xfrm>
          <a:prstGeom prst="rect">
            <a:avLst/>
          </a:prstGeom>
          <a:noFill/>
        </p:spPr>
        <p:txBody>
          <a:bodyPr wrap="square" rtlCol="0">
            <a:spAutoFit/>
          </a:bodyPr>
          <a:lstStyle/>
          <a:p>
            <a:r>
              <a:rPr kumimoji="1" lang="ja-JP" altLang="en-US" sz="1600" b="1" dirty="0">
                <a:solidFill>
                  <a:srgbClr val="FF0000"/>
                </a:solidFill>
              </a:rPr>
              <a:t>どの計画書が作成できて</a:t>
            </a:r>
            <a:endParaRPr kumimoji="1" lang="en-US" altLang="ja-JP" sz="1600" b="1" dirty="0">
              <a:solidFill>
                <a:srgbClr val="FF0000"/>
              </a:solidFill>
            </a:endParaRPr>
          </a:p>
          <a:p>
            <a:r>
              <a:rPr kumimoji="1" lang="ja-JP" altLang="en-US" sz="1600" b="1" dirty="0">
                <a:solidFill>
                  <a:srgbClr val="FF0000"/>
                </a:solidFill>
              </a:rPr>
              <a:t>いないかわかる。</a:t>
            </a:r>
            <a:endParaRPr kumimoji="1" lang="en-US" altLang="ja-JP" sz="1600" b="1" dirty="0">
              <a:solidFill>
                <a:srgbClr val="FF0000"/>
              </a:solidFill>
            </a:endParaRPr>
          </a:p>
          <a:p>
            <a:r>
              <a:rPr kumimoji="1" lang="ja-JP" altLang="en-US" sz="1600" b="1" dirty="0">
                <a:solidFill>
                  <a:srgbClr val="FF0000"/>
                </a:solidFill>
              </a:rPr>
              <a:t>最後に計画書を作成した</a:t>
            </a:r>
            <a:endParaRPr kumimoji="1" lang="en-US" altLang="ja-JP" sz="1600" b="1" dirty="0">
              <a:solidFill>
                <a:srgbClr val="FF0000"/>
              </a:solidFill>
            </a:endParaRPr>
          </a:p>
          <a:p>
            <a:r>
              <a:rPr kumimoji="1" lang="ja-JP" altLang="en-US" sz="1600" b="1" dirty="0">
                <a:solidFill>
                  <a:srgbClr val="FF0000"/>
                </a:solidFill>
              </a:rPr>
              <a:t>部署が連携加算を</a:t>
            </a:r>
            <a:r>
              <a:rPr lang="ja-JP" altLang="en-US" sz="1600" b="1" dirty="0">
                <a:solidFill>
                  <a:srgbClr val="FF0000"/>
                </a:solidFill>
              </a:rPr>
              <a:t>オーダーする</a:t>
            </a:r>
            <a:r>
              <a:rPr kumimoji="1" lang="ja-JP" altLang="en-US" sz="1600" b="1" dirty="0">
                <a:solidFill>
                  <a:srgbClr val="FF0000"/>
                </a:solidFill>
              </a:rPr>
              <a:t>。</a:t>
            </a:r>
            <a:endParaRPr kumimoji="1" lang="en-US" altLang="ja-JP" sz="1600" b="1" dirty="0">
              <a:solidFill>
                <a:srgbClr val="FF0000"/>
              </a:solidFill>
            </a:endParaRPr>
          </a:p>
        </p:txBody>
      </p:sp>
      <p:sp>
        <p:nvSpPr>
          <p:cNvPr id="6" name="正方形/長方形 5">
            <a:extLst>
              <a:ext uri="{FF2B5EF4-FFF2-40B4-BE49-F238E27FC236}">
                <a16:creationId xmlns:a16="http://schemas.microsoft.com/office/drawing/2014/main" id="{8FA7AC63-279A-B9B0-CE70-FB06F14BB26C}"/>
              </a:ext>
            </a:extLst>
          </p:cNvPr>
          <p:cNvSpPr/>
          <p:nvPr/>
        </p:nvSpPr>
        <p:spPr>
          <a:xfrm>
            <a:off x="1351465" y="4299389"/>
            <a:ext cx="753780" cy="16258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4ED6636-1821-5F51-D911-D41EB54EDB0B}"/>
              </a:ext>
            </a:extLst>
          </p:cNvPr>
          <p:cNvSpPr/>
          <p:nvPr/>
        </p:nvSpPr>
        <p:spPr>
          <a:xfrm>
            <a:off x="11316537" y="1577162"/>
            <a:ext cx="652769" cy="12404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23A755B-0A05-8508-5664-5DDA1E141977}"/>
              </a:ext>
            </a:extLst>
          </p:cNvPr>
          <p:cNvSpPr/>
          <p:nvPr/>
        </p:nvSpPr>
        <p:spPr>
          <a:xfrm>
            <a:off x="748944" y="4292302"/>
            <a:ext cx="601390" cy="16258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0619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E25D118-8C53-11C3-C94F-DE2847038D95}"/>
              </a:ext>
            </a:extLst>
          </p:cNvPr>
          <p:cNvPicPr>
            <a:picLocks noChangeAspect="1"/>
          </p:cNvPicPr>
          <p:nvPr/>
        </p:nvPicPr>
        <p:blipFill>
          <a:blip r:embed="rId3"/>
          <a:srcRect l="17318" t="14525" r="51557" b="11320"/>
          <a:stretch/>
        </p:blipFill>
        <p:spPr>
          <a:xfrm>
            <a:off x="3946584" y="876676"/>
            <a:ext cx="3680059" cy="4931920"/>
          </a:xfrm>
          <a:prstGeom prst="rect">
            <a:avLst/>
          </a:prstGeom>
        </p:spPr>
      </p:pic>
      <p:pic>
        <p:nvPicPr>
          <p:cNvPr id="3" name="図 2">
            <a:extLst>
              <a:ext uri="{FF2B5EF4-FFF2-40B4-BE49-F238E27FC236}">
                <a16:creationId xmlns:a16="http://schemas.microsoft.com/office/drawing/2014/main" id="{89D8E81D-DD8D-2049-F78A-45018CCAA2F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2598" y="876676"/>
            <a:ext cx="3534586" cy="4931920"/>
          </a:xfrm>
          <a:prstGeom prst="rect">
            <a:avLst/>
          </a:prstGeom>
        </p:spPr>
      </p:pic>
      <p:pic>
        <p:nvPicPr>
          <p:cNvPr id="4" name="図 3">
            <a:extLst>
              <a:ext uri="{FF2B5EF4-FFF2-40B4-BE49-F238E27FC236}">
                <a16:creationId xmlns:a16="http://schemas.microsoft.com/office/drawing/2014/main" id="{214DEB56-6268-CD40-58CC-832B1843B78F}"/>
              </a:ext>
            </a:extLst>
          </p:cNvPr>
          <p:cNvPicPr>
            <a:picLocks noChangeAspect="1"/>
          </p:cNvPicPr>
          <p:nvPr/>
        </p:nvPicPr>
        <p:blipFill>
          <a:blip r:embed="rId5"/>
          <a:srcRect l="17572" t="19540" r="47552" b="7355"/>
          <a:stretch/>
        </p:blipFill>
        <p:spPr>
          <a:xfrm>
            <a:off x="7866043" y="876676"/>
            <a:ext cx="4153359" cy="4897050"/>
          </a:xfrm>
          <a:prstGeom prst="rect">
            <a:avLst/>
          </a:prstGeom>
        </p:spPr>
      </p:pic>
      <p:sp>
        <p:nvSpPr>
          <p:cNvPr id="5" name="テキスト ボックス 4">
            <a:extLst>
              <a:ext uri="{FF2B5EF4-FFF2-40B4-BE49-F238E27FC236}">
                <a16:creationId xmlns:a16="http://schemas.microsoft.com/office/drawing/2014/main" id="{2CB202CB-0639-5332-2E05-AEE13629F111}"/>
              </a:ext>
            </a:extLst>
          </p:cNvPr>
          <p:cNvSpPr txBox="1"/>
          <p:nvPr/>
        </p:nvSpPr>
        <p:spPr>
          <a:xfrm>
            <a:off x="565998" y="372138"/>
            <a:ext cx="2708825" cy="400110"/>
          </a:xfrm>
          <a:prstGeom prst="rect">
            <a:avLst/>
          </a:prstGeom>
          <a:noFill/>
        </p:spPr>
        <p:txBody>
          <a:bodyPr wrap="square" rtlCol="0">
            <a:spAutoFit/>
          </a:bodyPr>
          <a:lstStyle/>
          <a:p>
            <a:r>
              <a:rPr kumimoji="1" lang="ja-JP" altLang="en-US" sz="2000" b="1" dirty="0">
                <a:solidFill>
                  <a:schemeClr val="accent2"/>
                </a:solidFill>
              </a:rPr>
              <a:t>リハビリテーション</a:t>
            </a:r>
          </a:p>
        </p:txBody>
      </p:sp>
      <p:sp>
        <p:nvSpPr>
          <p:cNvPr id="6" name="テキスト ボックス 5">
            <a:extLst>
              <a:ext uri="{FF2B5EF4-FFF2-40B4-BE49-F238E27FC236}">
                <a16:creationId xmlns:a16="http://schemas.microsoft.com/office/drawing/2014/main" id="{8F573EFF-E8D7-A637-25EC-0FA38D0B7BD6}"/>
              </a:ext>
            </a:extLst>
          </p:cNvPr>
          <p:cNvSpPr txBox="1"/>
          <p:nvPr/>
        </p:nvSpPr>
        <p:spPr>
          <a:xfrm>
            <a:off x="9571821" y="372138"/>
            <a:ext cx="731128" cy="400110"/>
          </a:xfrm>
          <a:prstGeom prst="rect">
            <a:avLst/>
          </a:prstGeom>
          <a:noFill/>
        </p:spPr>
        <p:txBody>
          <a:bodyPr wrap="square" rtlCol="0">
            <a:spAutoFit/>
          </a:bodyPr>
          <a:lstStyle/>
          <a:p>
            <a:r>
              <a:rPr kumimoji="1" lang="ja-JP" altLang="en-US" sz="2000" b="1" dirty="0">
                <a:solidFill>
                  <a:schemeClr val="accent2"/>
                </a:solidFill>
              </a:rPr>
              <a:t>口腔</a:t>
            </a:r>
          </a:p>
        </p:txBody>
      </p:sp>
      <p:sp>
        <p:nvSpPr>
          <p:cNvPr id="7" name="テキスト ボックス 6">
            <a:extLst>
              <a:ext uri="{FF2B5EF4-FFF2-40B4-BE49-F238E27FC236}">
                <a16:creationId xmlns:a16="http://schemas.microsoft.com/office/drawing/2014/main" id="{98C37970-2DCB-000D-E27D-7F5710B54629}"/>
              </a:ext>
            </a:extLst>
          </p:cNvPr>
          <p:cNvSpPr txBox="1"/>
          <p:nvPr/>
        </p:nvSpPr>
        <p:spPr>
          <a:xfrm>
            <a:off x="5451154" y="379963"/>
            <a:ext cx="753780" cy="400110"/>
          </a:xfrm>
          <a:prstGeom prst="rect">
            <a:avLst/>
          </a:prstGeom>
          <a:noFill/>
        </p:spPr>
        <p:txBody>
          <a:bodyPr wrap="square" rtlCol="0">
            <a:spAutoFit/>
          </a:bodyPr>
          <a:lstStyle/>
          <a:p>
            <a:r>
              <a:rPr kumimoji="1" lang="ja-JP" altLang="en-US" sz="2000" b="1" dirty="0">
                <a:solidFill>
                  <a:schemeClr val="accent2"/>
                </a:solidFill>
              </a:rPr>
              <a:t>栄養</a:t>
            </a:r>
          </a:p>
        </p:txBody>
      </p:sp>
      <p:sp>
        <p:nvSpPr>
          <p:cNvPr id="8" name="テキスト ボックス 7">
            <a:extLst>
              <a:ext uri="{FF2B5EF4-FFF2-40B4-BE49-F238E27FC236}">
                <a16:creationId xmlns:a16="http://schemas.microsoft.com/office/drawing/2014/main" id="{A457A3A7-3C9B-78F2-246F-614BE6C35448}"/>
              </a:ext>
            </a:extLst>
          </p:cNvPr>
          <p:cNvSpPr txBox="1"/>
          <p:nvPr/>
        </p:nvSpPr>
        <p:spPr>
          <a:xfrm>
            <a:off x="798572" y="6169698"/>
            <a:ext cx="4354096" cy="400110"/>
          </a:xfrm>
          <a:prstGeom prst="rect">
            <a:avLst/>
          </a:prstGeom>
          <a:noFill/>
        </p:spPr>
        <p:txBody>
          <a:bodyPr wrap="square" rtlCol="0">
            <a:spAutoFit/>
          </a:bodyPr>
          <a:lstStyle/>
          <a:p>
            <a:r>
              <a:rPr kumimoji="1" lang="en-US" altLang="ja-JP" sz="2000" b="1" dirty="0">
                <a:solidFill>
                  <a:srgbClr val="FF0000"/>
                </a:solidFill>
              </a:rPr>
              <a:t>※</a:t>
            </a:r>
            <a:r>
              <a:rPr kumimoji="1" lang="ja-JP" altLang="en-US" sz="2000" b="1" dirty="0">
                <a:solidFill>
                  <a:srgbClr val="FF0000"/>
                </a:solidFill>
              </a:rPr>
              <a:t>どの評価も項目はチェック式に</a:t>
            </a:r>
          </a:p>
        </p:txBody>
      </p:sp>
      <p:sp>
        <p:nvSpPr>
          <p:cNvPr id="9" name="正方形/長方形 8">
            <a:extLst>
              <a:ext uri="{FF2B5EF4-FFF2-40B4-BE49-F238E27FC236}">
                <a16:creationId xmlns:a16="http://schemas.microsoft.com/office/drawing/2014/main" id="{EA0DF381-BB00-6815-DF64-44EAC9620994}"/>
              </a:ext>
            </a:extLst>
          </p:cNvPr>
          <p:cNvSpPr/>
          <p:nvPr/>
        </p:nvSpPr>
        <p:spPr>
          <a:xfrm>
            <a:off x="798572" y="1123798"/>
            <a:ext cx="753780" cy="12375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7B772A3-7E1F-2240-D735-50D26832BA56}"/>
              </a:ext>
            </a:extLst>
          </p:cNvPr>
          <p:cNvSpPr/>
          <p:nvPr/>
        </p:nvSpPr>
        <p:spPr>
          <a:xfrm>
            <a:off x="6053468" y="1145065"/>
            <a:ext cx="753780" cy="12375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8EDD2FC-47A3-5ECD-864B-E529817DFB27}"/>
              </a:ext>
            </a:extLst>
          </p:cNvPr>
          <p:cNvSpPr/>
          <p:nvPr/>
        </p:nvSpPr>
        <p:spPr>
          <a:xfrm>
            <a:off x="1023094" y="5284673"/>
            <a:ext cx="753780" cy="27999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EDDEC15-CC16-9EFA-2BD9-F7583980ED1E}"/>
              </a:ext>
            </a:extLst>
          </p:cNvPr>
          <p:cNvSpPr/>
          <p:nvPr/>
        </p:nvSpPr>
        <p:spPr>
          <a:xfrm>
            <a:off x="5773577" y="5564663"/>
            <a:ext cx="753780" cy="12375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EA115E2-BC60-55FF-0406-F353F95CCBED}"/>
              </a:ext>
            </a:extLst>
          </p:cNvPr>
          <p:cNvSpPr/>
          <p:nvPr/>
        </p:nvSpPr>
        <p:spPr>
          <a:xfrm>
            <a:off x="4706674" y="1137974"/>
            <a:ext cx="753780" cy="12375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68E62C9-DD58-CEE0-9443-B14676394BC2}"/>
              </a:ext>
            </a:extLst>
          </p:cNvPr>
          <p:cNvSpPr/>
          <p:nvPr/>
        </p:nvSpPr>
        <p:spPr>
          <a:xfrm>
            <a:off x="2098084" y="1145064"/>
            <a:ext cx="753780" cy="12375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5010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CB15681C-3595-8F57-7FE2-676970B30E7C}"/>
              </a:ext>
            </a:extLst>
          </p:cNvPr>
          <p:cNvSpPr>
            <a:spLocks noGrp="1"/>
          </p:cNvSpPr>
          <p:nvPr>
            <p:ph type="body" idx="1"/>
          </p:nvPr>
        </p:nvSpPr>
        <p:spPr>
          <a:xfrm>
            <a:off x="839788" y="1573623"/>
            <a:ext cx="5157787" cy="575206"/>
          </a:xfrm>
          <a:solidFill>
            <a:schemeClr val="accent2">
              <a:lumMod val="40000"/>
              <a:lumOff val="60000"/>
            </a:schemeClr>
          </a:solidFill>
          <a:ln>
            <a:solidFill>
              <a:schemeClr val="accent2"/>
            </a:solidFill>
          </a:ln>
        </p:spPr>
        <p:txBody>
          <a:bodyPr/>
          <a:lstStyle/>
          <a:p>
            <a:r>
              <a:rPr kumimoji="1" lang="ja-JP" altLang="en-US" dirty="0"/>
              <a:t>メリット</a:t>
            </a:r>
          </a:p>
        </p:txBody>
      </p:sp>
      <p:sp>
        <p:nvSpPr>
          <p:cNvPr id="4" name="コンテンツ プレースホルダー 3">
            <a:extLst>
              <a:ext uri="{FF2B5EF4-FFF2-40B4-BE49-F238E27FC236}">
                <a16:creationId xmlns:a16="http://schemas.microsoft.com/office/drawing/2014/main" id="{BA58154D-31F3-5D2B-1E10-CF6C25D84AFB}"/>
              </a:ext>
            </a:extLst>
          </p:cNvPr>
          <p:cNvSpPr>
            <a:spLocks noGrp="1"/>
          </p:cNvSpPr>
          <p:nvPr>
            <p:ph sz="half" idx="2"/>
          </p:nvPr>
        </p:nvSpPr>
        <p:spPr>
          <a:xfrm>
            <a:off x="839788" y="2148829"/>
            <a:ext cx="5157787" cy="3146190"/>
          </a:xfrm>
          <a:ln>
            <a:solidFill>
              <a:schemeClr val="accent2"/>
            </a:solidFill>
          </a:ln>
        </p:spPr>
        <p:txBody>
          <a:bodyPr/>
          <a:lstStyle/>
          <a:p>
            <a:r>
              <a:rPr kumimoji="1" lang="en-US" altLang="ja-JP" sz="2400" b="1" dirty="0"/>
              <a:t>365</a:t>
            </a:r>
            <a:r>
              <a:rPr kumimoji="1" lang="ja-JP" altLang="en-US" sz="2400" b="1" dirty="0"/>
              <a:t>日リハが介入可能となった。</a:t>
            </a:r>
            <a:endParaRPr kumimoji="1" lang="en-US" altLang="ja-JP" sz="2400" b="1" dirty="0"/>
          </a:p>
          <a:p>
            <a:r>
              <a:rPr kumimoji="1" lang="ja-JP" altLang="en-US" sz="2400" b="1" dirty="0"/>
              <a:t>多職種連携がとりやすい、患者の状態把握がしやすい。</a:t>
            </a:r>
            <a:endParaRPr kumimoji="1" lang="en-US" altLang="ja-JP" sz="2400" b="1" dirty="0"/>
          </a:p>
          <a:p>
            <a:r>
              <a:rPr kumimoji="1" lang="en-US" altLang="ja-JP" sz="2400" b="1" dirty="0"/>
              <a:t>BI</a:t>
            </a:r>
            <a:r>
              <a:rPr kumimoji="1" lang="ja-JP" altLang="en-US" sz="2400" b="1" dirty="0"/>
              <a:t>が向上する。</a:t>
            </a:r>
          </a:p>
          <a:p>
            <a:r>
              <a:rPr kumimoji="1" lang="ja-JP" altLang="en-US" sz="2400" b="1" dirty="0"/>
              <a:t>外部の歯科と連携がとれ、患者の</a:t>
            </a:r>
            <a:r>
              <a:rPr kumimoji="1" lang="en-US" altLang="ja-JP" sz="2400" b="1" dirty="0"/>
              <a:t>QOL</a:t>
            </a:r>
            <a:r>
              <a:rPr kumimoji="1" lang="ja-JP" altLang="en-US" sz="2400" b="1" dirty="0"/>
              <a:t>向上に繋がっている。</a:t>
            </a:r>
            <a:endParaRPr kumimoji="1" lang="en-US" altLang="ja-JP" sz="2400" b="1" dirty="0"/>
          </a:p>
          <a:p>
            <a:r>
              <a:rPr kumimoji="1" lang="ja-JP" altLang="en-US" sz="2400" b="1" dirty="0"/>
              <a:t>低栄養患者の把握が行いやすい。</a:t>
            </a:r>
            <a:endParaRPr kumimoji="1" lang="en-US" altLang="ja-JP" sz="2400" b="1" dirty="0"/>
          </a:p>
          <a:p>
            <a:endParaRPr kumimoji="1" lang="ja-JP" altLang="en-US" sz="2400" dirty="0"/>
          </a:p>
        </p:txBody>
      </p:sp>
      <p:sp>
        <p:nvSpPr>
          <p:cNvPr id="5" name="テキスト プレースホルダー 4">
            <a:extLst>
              <a:ext uri="{FF2B5EF4-FFF2-40B4-BE49-F238E27FC236}">
                <a16:creationId xmlns:a16="http://schemas.microsoft.com/office/drawing/2014/main" id="{A6BB6361-ACFE-4997-1103-560BBA536098}"/>
              </a:ext>
            </a:extLst>
          </p:cNvPr>
          <p:cNvSpPr>
            <a:spLocks noGrp="1"/>
          </p:cNvSpPr>
          <p:nvPr>
            <p:ph type="body" sz="quarter" idx="3"/>
          </p:nvPr>
        </p:nvSpPr>
        <p:spPr>
          <a:xfrm>
            <a:off x="6172200" y="1573623"/>
            <a:ext cx="5183188" cy="575206"/>
          </a:xfrm>
          <a:solidFill>
            <a:schemeClr val="accent1">
              <a:lumMod val="40000"/>
              <a:lumOff val="60000"/>
            </a:schemeClr>
          </a:solidFill>
          <a:ln>
            <a:solidFill>
              <a:schemeClr val="accent1"/>
            </a:solidFill>
          </a:ln>
        </p:spPr>
        <p:txBody>
          <a:bodyPr/>
          <a:lstStyle/>
          <a:p>
            <a:r>
              <a:rPr kumimoji="1" lang="ja-JP" altLang="en-US" dirty="0"/>
              <a:t>デメリット</a:t>
            </a:r>
          </a:p>
        </p:txBody>
      </p:sp>
      <p:sp>
        <p:nvSpPr>
          <p:cNvPr id="6" name="コンテンツ プレースホルダー 5">
            <a:extLst>
              <a:ext uri="{FF2B5EF4-FFF2-40B4-BE49-F238E27FC236}">
                <a16:creationId xmlns:a16="http://schemas.microsoft.com/office/drawing/2014/main" id="{EFB0F147-C629-675D-6621-2E629B1E4727}"/>
              </a:ext>
            </a:extLst>
          </p:cNvPr>
          <p:cNvSpPr>
            <a:spLocks noGrp="1"/>
          </p:cNvSpPr>
          <p:nvPr>
            <p:ph sz="quarter" idx="4"/>
          </p:nvPr>
        </p:nvSpPr>
        <p:spPr>
          <a:xfrm>
            <a:off x="6172200" y="2148829"/>
            <a:ext cx="5183188" cy="3146190"/>
          </a:xfrm>
          <a:ln>
            <a:solidFill>
              <a:schemeClr val="accent1"/>
            </a:solidFill>
          </a:ln>
        </p:spPr>
        <p:txBody>
          <a:bodyPr>
            <a:normAutofit/>
          </a:bodyPr>
          <a:lstStyle/>
          <a:p>
            <a:r>
              <a:rPr kumimoji="1" lang="ja-JP" altLang="en-US" sz="2400" b="1" dirty="0"/>
              <a:t>マンパワーが必要。</a:t>
            </a:r>
            <a:endParaRPr kumimoji="1" lang="en-US" altLang="ja-JP" sz="2400" b="1" dirty="0"/>
          </a:p>
          <a:p>
            <a:r>
              <a:rPr kumimoji="1" lang="ja-JP" altLang="en-US" sz="2400" b="1" dirty="0"/>
              <a:t>地域包括病棟に転棟になるため、</a:t>
            </a:r>
            <a:r>
              <a:rPr kumimoji="1" lang="en-US" altLang="ja-JP" sz="2400" b="1" dirty="0"/>
              <a:t>14</a:t>
            </a:r>
            <a:r>
              <a:rPr kumimoji="1" lang="ja-JP" altLang="en-US" sz="2400" b="1" dirty="0"/>
              <a:t>日間全ての算定が行えない。</a:t>
            </a:r>
            <a:endParaRPr kumimoji="1" lang="en-US" altLang="ja-JP" sz="2400" b="1" dirty="0"/>
          </a:p>
          <a:p>
            <a:r>
              <a:rPr kumimoji="1" lang="ja-JP" altLang="en-US" sz="2400" b="1" dirty="0"/>
              <a:t>多職種連携に関しては不十分</a:t>
            </a:r>
            <a:endParaRPr kumimoji="1" lang="en-US" altLang="ja-JP" sz="2400" b="1" dirty="0"/>
          </a:p>
          <a:p>
            <a:endParaRPr kumimoji="1" lang="ja-JP" altLang="en-US" sz="2400" b="1" dirty="0"/>
          </a:p>
        </p:txBody>
      </p:sp>
      <p:sp>
        <p:nvSpPr>
          <p:cNvPr id="7" name="テキスト ボックス 6">
            <a:extLst>
              <a:ext uri="{FF2B5EF4-FFF2-40B4-BE49-F238E27FC236}">
                <a16:creationId xmlns:a16="http://schemas.microsoft.com/office/drawing/2014/main" id="{D73E34C0-FA3B-2888-3C03-64B50DD47550}"/>
              </a:ext>
            </a:extLst>
          </p:cNvPr>
          <p:cNvSpPr txBox="1"/>
          <p:nvPr/>
        </p:nvSpPr>
        <p:spPr>
          <a:xfrm>
            <a:off x="386475" y="364129"/>
            <a:ext cx="9363700" cy="584775"/>
          </a:xfrm>
          <a:prstGeom prst="rect">
            <a:avLst/>
          </a:prstGeom>
          <a:noFill/>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リハビリテーション・栄養・口腔連携加算</a:t>
            </a:r>
          </a:p>
        </p:txBody>
      </p:sp>
      <p:sp>
        <p:nvSpPr>
          <p:cNvPr id="8" name="テキスト ボックス 7">
            <a:extLst>
              <a:ext uri="{FF2B5EF4-FFF2-40B4-BE49-F238E27FC236}">
                <a16:creationId xmlns:a16="http://schemas.microsoft.com/office/drawing/2014/main" id="{62CA6335-3849-66C4-7619-04221ECB62C9}"/>
              </a:ext>
            </a:extLst>
          </p:cNvPr>
          <p:cNvSpPr txBox="1"/>
          <p:nvPr/>
        </p:nvSpPr>
        <p:spPr>
          <a:xfrm>
            <a:off x="1772145" y="5784112"/>
            <a:ext cx="8707344" cy="523220"/>
          </a:xfrm>
          <a:prstGeom prst="rect">
            <a:avLst/>
          </a:prstGeom>
          <a:noFill/>
        </p:spPr>
        <p:txBody>
          <a:bodyPr wrap="square" rtlCol="0">
            <a:spAutoFit/>
          </a:bodyPr>
          <a:lstStyle/>
          <a:p>
            <a:r>
              <a:rPr kumimoji="1" lang="ja-JP" altLang="en-US" sz="2800" b="1" dirty="0">
                <a:solidFill>
                  <a:srgbClr val="FF0000"/>
                </a:solidFill>
              </a:rPr>
              <a:t>現状：導入前に予定していた算定金額の</a:t>
            </a:r>
            <a:r>
              <a:rPr kumimoji="1" lang="en-US" altLang="ja-JP" sz="2800" b="1" u="sng" dirty="0">
                <a:solidFill>
                  <a:srgbClr val="FF0000"/>
                </a:solidFill>
              </a:rPr>
              <a:t>66</a:t>
            </a:r>
            <a:r>
              <a:rPr kumimoji="1" lang="ja-JP" altLang="en-US" sz="2800" b="1" u="sng" dirty="0">
                <a:solidFill>
                  <a:srgbClr val="FF0000"/>
                </a:solidFill>
              </a:rPr>
              <a:t>％</a:t>
            </a:r>
            <a:r>
              <a:rPr kumimoji="1" lang="ja-JP" altLang="en-US" sz="2800" b="1" dirty="0">
                <a:solidFill>
                  <a:srgbClr val="FF0000"/>
                </a:solidFill>
              </a:rPr>
              <a:t>の算定</a:t>
            </a:r>
            <a:endParaRPr kumimoji="1" lang="en-US" altLang="ja-JP" sz="2800" b="1" dirty="0">
              <a:solidFill>
                <a:srgbClr val="FF0000"/>
              </a:solidFill>
            </a:endParaRPr>
          </a:p>
        </p:txBody>
      </p:sp>
    </p:spTree>
    <p:extLst>
      <p:ext uri="{BB962C8B-B14F-4D97-AF65-F5344CB8AC3E}">
        <p14:creationId xmlns:p14="http://schemas.microsoft.com/office/powerpoint/2010/main" val="2962451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60FB5F9-2BF4-758D-0425-A10F5234C16B}"/>
              </a:ext>
            </a:extLst>
          </p:cNvPr>
          <p:cNvSpPr txBox="1"/>
          <p:nvPr/>
        </p:nvSpPr>
        <p:spPr>
          <a:xfrm>
            <a:off x="354093" y="471770"/>
            <a:ext cx="6117066" cy="584775"/>
          </a:xfrm>
          <a:prstGeom prst="rect">
            <a:avLst/>
          </a:prstGeom>
          <a:noFill/>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まとめ</a:t>
            </a:r>
            <a:endParaRPr kumimoji="1" lang="en-US" altLang="ja-JP" sz="3200" b="1"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5D6D4FE2-4CE4-2CDE-5C02-27C425B8C8A2}"/>
              </a:ext>
            </a:extLst>
          </p:cNvPr>
          <p:cNvSpPr txBox="1"/>
          <p:nvPr/>
        </p:nvSpPr>
        <p:spPr>
          <a:xfrm>
            <a:off x="1205340" y="3162780"/>
            <a:ext cx="10330276" cy="3416320"/>
          </a:xfrm>
          <a:prstGeom prst="rect">
            <a:avLst/>
          </a:prstGeom>
          <a:noFill/>
        </p:spPr>
        <p:txBody>
          <a:bodyPr wrap="square" rtlCol="0">
            <a:spAutoFit/>
          </a:bodyPr>
          <a:lstStyle/>
          <a:p>
            <a:r>
              <a:rPr kumimoji="1" lang="ja-JP" altLang="en-US" sz="2400" b="1" dirty="0"/>
              <a:t>・</a:t>
            </a:r>
            <a:r>
              <a:rPr kumimoji="1" lang="en-US" altLang="ja-JP" sz="2400" b="1" dirty="0"/>
              <a:t>MNA-SF</a:t>
            </a:r>
            <a:r>
              <a:rPr kumimoji="1" lang="ja-JP" altLang="en-US" sz="2400" b="1" dirty="0"/>
              <a:t>時の患者や家族への聞き方</a:t>
            </a:r>
            <a:r>
              <a:rPr lang="ja-JP" altLang="en-US" sz="2400" b="1" dirty="0"/>
              <a:t>、</a:t>
            </a:r>
            <a:r>
              <a:rPr kumimoji="1" lang="ja-JP" altLang="en-US" sz="2400" b="1" dirty="0"/>
              <a:t>正確なスクリーニング技術が必要</a:t>
            </a:r>
            <a:endParaRPr kumimoji="1" lang="en-US" altLang="ja-JP" sz="2400" b="1" dirty="0"/>
          </a:p>
          <a:p>
            <a:r>
              <a:rPr kumimoji="1" lang="ja-JP" altLang="en-US" sz="2400" b="1" dirty="0"/>
              <a:t>　→聞き取り方の</a:t>
            </a:r>
            <a:r>
              <a:rPr lang="ja-JP" altLang="en-US" sz="2400" b="1" dirty="0"/>
              <a:t>統一、看護師への教育</a:t>
            </a:r>
            <a:endParaRPr kumimoji="1" lang="en-US" altLang="ja-JP" sz="2400" b="1" dirty="0"/>
          </a:p>
          <a:p>
            <a:endParaRPr kumimoji="1" lang="en-US" altLang="ja-JP" sz="2400" b="1" dirty="0"/>
          </a:p>
          <a:p>
            <a:r>
              <a:rPr kumimoji="1" lang="ja-JP" altLang="en-US" sz="2400" b="1" dirty="0"/>
              <a:t>・多職種連携体制</a:t>
            </a:r>
            <a:endParaRPr kumimoji="1" lang="en-US" altLang="ja-JP" sz="2400" b="1" dirty="0"/>
          </a:p>
          <a:p>
            <a:r>
              <a:rPr kumimoji="1" lang="ja-JP" altLang="en-US" sz="2400" b="1" dirty="0"/>
              <a:t>　→より密に情報共有が出来る体制の構築を検討していく</a:t>
            </a:r>
            <a:endParaRPr kumimoji="1" lang="en-US" altLang="ja-JP" sz="2400" b="1" dirty="0"/>
          </a:p>
          <a:p>
            <a:endParaRPr kumimoji="1" lang="en-US" altLang="ja-JP" sz="2400" b="1" dirty="0"/>
          </a:p>
          <a:p>
            <a:r>
              <a:rPr kumimoji="1" lang="ja-JP" altLang="en-US" sz="2400" b="1" dirty="0"/>
              <a:t>・リハ栄養口腔マンパワー問題、算定金額</a:t>
            </a:r>
            <a:endParaRPr kumimoji="1" lang="en-US" altLang="ja-JP" sz="2400" b="1" dirty="0"/>
          </a:p>
          <a:p>
            <a:r>
              <a:rPr kumimoji="1" lang="ja-JP" altLang="en-US" sz="2400" b="1" dirty="0"/>
              <a:t>　→加算の取りこぼしを防ぐ</a:t>
            </a:r>
            <a:endParaRPr kumimoji="1" lang="en-US" altLang="ja-JP" sz="2400" b="1" dirty="0"/>
          </a:p>
          <a:p>
            <a:r>
              <a:rPr kumimoji="1" lang="ja-JP" altLang="en-US" sz="2400" b="1" dirty="0"/>
              <a:t>　　産休・育休の職員の復帰後、変化があるかフォロー</a:t>
            </a:r>
          </a:p>
        </p:txBody>
      </p:sp>
      <p:sp>
        <p:nvSpPr>
          <p:cNvPr id="3" name="テキスト ボックス 2">
            <a:extLst>
              <a:ext uri="{FF2B5EF4-FFF2-40B4-BE49-F238E27FC236}">
                <a16:creationId xmlns:a16="http://schemas.microsoft.com/office/drawing/2014/main" id="{B5B545B4-9FB7-1829-E08C-CB3D69DE2427}"/>
              </a:ext>
            </a:extLst>
          </p:cNvPr>
          <p:cNvSpPr txBox="1"/>
          <p:nvPr/>
        </p:nvSpPr>
        <p:spPr>
          <a:xfrm>
            <a:off x="1205340" y="1066819"/>
            <a:ext cx="10330276" cy="1200329"/>
          </a:xfrm>
          <a:prstGeom prst="rect">
            <a:avLst/>
          </a:prstGeom>
          <a:noFill/>
        </p:spPr>
        <p:txBody>
          <a:bodyPr wrap="square" rtlCol="0">
            <a:spAutoFit/>
          </a:bodyPr>
          <a:lstStyle/>
          <a:p>
            <a:r>
              <a:rPr kumimoji="1" lang="en-US" altLang="ja-JP" sz="2400" b="1" dirty="0"/>
              <a:t>GLIM</a:t>
            </a:r>
            <a:r>
              <a:rPr kumimoji="1" lang="ja-JP" altLang="en-US" sz="2400" b="1" dirty="0"/>
              <a:t>基準導入やリハ栄養口腔加算取得開始により</a:t>
            </a:r>
            <a:endParaRPr kumimoji="1" lang="en-US" altLang="ja-JP" sz="2400" b="1" dirty="0"/>
          </a:p>
          <a:p>
            <a:r>
              <a:rPr kumimoji="1" lang="ja-JP" altLang="en-US" sz="2400" b="1" dirty="0"/>
              <a:t>入院後、より早期から患者の全身状態の評価や状態に合わせた栄養管理の</a:t>
            </a:r>
            <a:endParaRPr kumimoji="1" lang="en-US" altLang="ja-JP" sz="2400" b="1" dirty="0"/>
          </a:p>
          <a:p>
            <a:r>
              <a:rPr kumimoji="1" lang="ja-JP" altLang="en-US" sz="2400" b="1" dirty="0"/>
              <a:t>介入が行えるようになった。</a:t>
            </a:r>
          </a:p>
        </p:txBody>
      </p:sp>
      <p:sp>
        <p:nvSpPr>
          <p:cNvPr id="7" name="テキスト ボックス 6">
            <a:extLst>
              <a:ext uri="{FF2B5EF4-FFF2-40B4-BE49-F238E27FC236}">
                <a16:creationId xmlns:a16="http://schemas.microsoft.com/office/drawing/2014/main" id="{5D97B449-1BEC-08E7-B144-020473C25FF9}"/>
              </a:ext>
            </a:extLst>
          </p:cNvPr>
          <p:cNvSpPr txBox="1"/>
          <p:nvPr/>
        </p:nvSpPr>
        <p:spPr>
          <a:xfrm>
            <a:off x="354093" y="2530522"/>
            <a:ext cx="6117066" cy="584775"/>
          </a:xfrm>
          <a:prstGeom prst="rect">
            <a:avLst/>
          </a:prstGeom>
          <a:noFill/>
        </p:spPr>
        <p:txBody>
          <a:bodyPr wrap="square" rtlCol="0">
            <a:spAutoFit/>
          </a:bodyPr>
          <a:lstStyle/>
          <a:p>
            <a:r>
              <a:rPr kumimoji="1" lang="ja-JP" altLang="en-US" sz="3200" b="1" dirty="0">
                <a:solidFill>
                  <a:srgbClr val="C00000"/>
                </a:solidFill>
                <a:latin typeface="游ゴシック" panose="020B0400000000000000" pitchFamily="50" charset="-128"/>
                <a:ea typeface="游ゴシック" panose="020B0400000000000000" pitchFamily="50" charset="-128"/>
              </a:rPr>
              <a:t>今後の課題</a:t>
            </a:r>
            <a:endParaRPr kumimoji="1" lang="en-US" altLang="ja-JP" sz="3200" b="1" dirty="0">
              <a:solidFill>
                <a:srgbClr val="C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656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7F6D4-F57C-B402-4DB5-1BFB686B7543}"/>
              </a:ext>
            </a:extLst>
          </p:cNvPr>
          <p:cNvSpPr>
            <a:spLocks noGrp="1"/>
          </p:cNvSpPr>
          <p:nvPr>
            <p:ph type="title"/>
          </p:nvPr>
        </p:nvSpPr>
        <p:spPr>
          <a:xfrm>
            <a:off x="632717" y="950359"/>
            <a:ext cx="10515600" cy="1914948"/>
          </a:xfrm>
        </p:spPr>
        <p:txBody>
          <a:bodyPr>
            <a:normAutofit fontScale="90000"/>
          </a:bodyPr>
          <a:lstStyle/>
          <a:p>
            <a:pPr algn="ctr">
              <a:lnSpc>
                <a:spcPct val="150000"/>
              </a:lnSpc>
            </a:pPr>
            <a:r>
              <a:rPr lang="ja-JP" altLang="en-US" sz="5400" b="1" dirty="0">
                <a:latin typeface="+mn-lt"/>
                <a:ea typeface="+mn-ea"/>
              </a:rPr>
              <a:t>第</a:t>
            </a:r>
            <a:r>
              <a:rPr lang="en-US" altLang="ja-JP" sz="5400" b="1" dirty="0">
                <a:latin typeface="+mn-lt"/>
                <a:ea typeface="+mn-ea"/>
              </a:rPr>
              <a:t>43</a:t>
            </a:r>
            <a:r>
              <a:rPr lang="ja-JP" altLang="en-US" sz="5400" b="1" dirty="0">
                <a:latin typeface="+mn-lt"/>
                <a:ea typeface="+mn-ea"/>
              </a:rPr>
              <a:t>回大分県病院学会</a:t>
            </a:r>
            <a:r>
              <a:rPr lang="en-US" altLang="ja-JP" sz="5400" b="1" dirty="0">
                <a:latin typeface="+mn-lt"/>
                <a:ea typeface="+mn-ea"/>
              </a:rPr>
              <a:t/>
            </a:r>
            <a:br>
              <a:rPr lang="en-US" altLang="ja-JP" sz="5400" b="1" dirty="0">
                <a:latin typeface="+mn-lt"/>
                <a:ea typeface="+mn-ea"/>
              </a:rPr>
            </a:br>
            <a:r>
              <a:rPr lang="ja-JP" altLang="en-US" sz="5400" b="1" dirty="0">
                <a:latin typeface="+mn-lt"/>
                <a:ea typeface="+mn-ea"/>
              </a:rPr>
              <a:t>　利益相反開示</a:t>
            </a:r>
            <a:endParaRPr kumimoji="1" lang="ja-JP" altLang="en-US" sz="5400" b="1" dirty="0">
              <a:latin typeface="+mn-lt"/>
              <a:ea typeface="+mn-ea"/>
            </a:endParaRPr>
          </a:p>
        </p:txBody>
      </p:sp>
      <p:sp>
        <p:nvSpPr>
          <p:cNvPr id="3" name="コンテンツ プレースホルダー 2">
            <a:extLst>
              <a:ext uri="{FF2B5EF4-FFF2-40B4-BE49-F238E27FC236}">
                <a16:creationId xmlns:a16="http://schemas.microsoft.com/office/drawing/2014/main" id="{CD6E14F9-656A-4E4F-5775-DC963C68E30B}"/>
              </a:ext>
            </a:extLst>
          </p:cNvPr>
          <p:cNvSpPr>
            <a:spLocks noGrp="1"/>
          </p:cNvSpPr>
          <p:nvPr>
            <p:ph idx="1"/>
          </p:nvPr>
        </p:nvSpPr>
        <p:spPr>
          <a:xfrm>
            <a:off x="818388" y="3627804"/>
            <a:ext cx="10555224" cy="2382578"/>
          </a:xfrm>
          <a:ln w="57150"/>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endParaRPr kumimoji="1" lang="en-US" altLang="ja-JP" sz="3600" b="1" dirty="0"/>
          </a:p>
          <a:p>
            <a:pPr marL="0" indent="0" algn="ctr">
              <a:buNone/>
            </a:pPr>
            <a:r>
              <a:rPr kumimoji="1" lang="ja-JP" altLang="en-US" sz="3600" b="1" dirty="0"/>
              <a:t>本演題発表に関連し、開示すべき利益相反関係</a:t>
            </a:r>
            <a:endParaRPr kumimoji="1" lang="en-US" altLang="ja-JP" sz="3600" b="1" dirty="0"/>
          </a:p>
          <a:p>
            <a:pPr marL="0" indent="0" algn="ctr">
              <a:buNone/>
            </a:pPr>
            <a:r>
              <a:rPr kumimoji="1" lang="ja-JP" altLang="en-US" sz="3600" b="1" dirty="0"/>
              <a:t>にある企業などはありません。</a:t>
            </a:r>
            <a:endParaRPr kumimoji="1" lang="en-US" altLang="ja-JP" sz="3600" b="1" dirty="0"/>
          </a:p>
          <a:p>
            <a:pPr marL="0" indent="0" algn="ctr">
              <a:buNone/>
            </a:pPr>
            <a:endParaRPr kumimoji="1" lang="ja-JP" altLang="en-US" sz="3600" b="1" dirty="0"/>
          </a:p>
        </p:txBody>
      </p:sp>
    </p:spTree>
    <p:extLst>
      <p:ext uri="{BB962C8B-B14F-4D97-AF65-F5344CB8AC3E}">
        <p14:creationId xmlns:p14="http://schemas.microsoft.com/office/powerpoint/2010/main" val="97824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EB0FF97-C558-CCD8-C1C2-9F016CE7C2C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a:ext>
            </a:extLst>
          </a:blip>
          <a:srcRect l="-4080" t="-2"/>
          <a:stretch/>
        </p:blipFill>
        <p:spPr>
          <a:xfrm>
            <a:off x="-511895" y="0"/>
            <a:ext cx="12778848" cy="6858000"/>
          </a:xfrm>
          <a:prstGeom prst="rect">
            <a:avLst/>
          </a:prstGeom>
          <a:noFill/>
        </p:spPr>
      </p:pic>
      <p:sp>
        <p:nvSpPr>
          <p:cNvPr id="2" name="タイトル 1"/>
          <p:cNvSpPr>
            <a:spLocks noGrp="1"/>
          </p:cNvSpPr>
          <p:nvPr>
            <p:ph type="title"/>
          </p:nvPr>
        </p:nvSpPr>
        <p:spPr>
          <a:xfrm>
            <a:off x="685124" y="405595"/>
            <a:ext cx="10515600" cy="808486"/>
          </a:xfrm>
        </p:spPr>
        <p:txBody>
          <a:bodyPr/>
          <a:lstStyle/>
          <a:p>
            <a:r>
              <a:rPr kumimoji="1" lang="ja-JP" altLang="en-US" b="1" dirty="0">
                <a:effectLst>
                  <a:outerShdw blurRad="38100" dist="38100" dir="2700000" algn="tl">
                    <a:srgbClr val="000000">
                      <a:alpha val="43137"/>
                    </a:srgbClr>
                  </a:outerShdw>
                </a:effectLst>
                <a:latin typeface="+mn-ea"/>
                <a:ea typeface="+mn-ea"/>
              </a:rPr>
              <a:t>はじめに</a:t>
            </a:r>
          </a:p>
        </p:txBody>
      </p:sp>
      <p:sp>
        <p:nvSpPr>
          <p:cNvPr id="8" name="コンテンツ プレースホルダー 7">
            <a:extLst>
              <a:ext uri="{FF2B5EF4-FFF2-40B4-BE49-F238E27FC236}">
                <a16:creationId xmlns:a16="http://schemas.microsoft.com/office/drawing/2014/main" id="{0470934C-5AB8-BD1C-EEE4-98CEB3E4DB37}"/>
              </a:ext>
            </a:extLst>
          </p:cNvPr>
          <p:cNvSpPr>
            <a:spLocks noGrp="1"/>
          </p:cNvSpPr>
          <p:nvPr>
            <p:ph idx="1"/>
          </p:nvPr>
        </p:nvSpPr>
        <p:spPr>
          <a:xfrm>
            <a:off x="286573" y="1482653"/>
            <a:ext cx="11705730" cy="4603353"/>
          </a:xfrm>
          <a:solidFill>
            <a:schemeClr val="bg1">
              <a:alpha val="50000"/>
            </a:schemeClr>
          </a:solidFill>
        </p:spPr>
        <p:txBody>
          <a:bodyPr>
            <a:normAutofit/>
          </a:bodyPr>
          <a:lstStyle/>
          <a:p>
            <a:pPr marL="0" indent="0">
              <a:buNone/>
            </a:pPr>
            <a:r>
              <a:rPr lang="ja-JP" altLang="ja-JP" sz="3200" b="1" dirty="0">
                <a:ln w="0"/>
                <a:effectLst>
                  <a:outerShdw blurRad="38100" dist="38100" dir="2700000" algn="tl">
                    <a:srgbClr val="000000">
                      <a:alpha val="43137"/>
                    </a:srgbClr>
                  </a:outerShdw>
                </a:effectLst>
              </a:rPr>
              <a:t>当院は</a:t>
            </a:r>
            <a:r>
              <a:rPr lang="en-US" altLang="ja-JP" sz="3200" b="1" dirty="0">
                <a:ln w="0"/>
                <a:effectLst>
                  <a:outerShdw blurRad="38100" dist="38100" dir="2700000" algn="tl">
                    <a:srgbClr val="000000">
                      <a:alpha val="43137"/>
                    </a:srgbClr>
                  </a:outerShdw>
                </a:effectLst>
              </a:rPr>
              <a:t>263</a:t>
            </a:r>
            <a:r>
              <a:rPr lang="ja-JP" altLang="en-US" sz="3200" b="1" dirty="0">
                <a:ln w="0"/>
                <a:effectLst>
                  <a:outerShdw blurRad="38100" dist="38100" dir="2700000" algn="tl">
                    <a:srgbClr val="000000">
                      <a:alpha val="43137"/>
                    </a:srgbClr>
                  </a:outerShdw>
                </a:effectLst>
              </a:rPr>
              <a:t>床の</a:t>
            </a:r>
            <a:r>
              <a:rPr lang="en-US" altLang="ja-JP" sz="3200" b="1" dirty="0">
                <a:ln w="0"/>
                <a:effectLst>
                  <a:outerShdw blurRad="38100" dist="38100" dir="2700000" algn="tl">
                    <a:srgbClr val="000000">
                      <a:alpha val="43137"/>
                    </a:srgbClr>
                  </a:outerShdw>
                </a:effectLst>
              </a:rPr>
              <a:t>ER</a:t>
            </a:r>
            <a:r>
              <a:rPr lang="ja-JP" altLang="ja-JP" sz="3200" b="1" dirty="0">
                <a:ln w="0"/>
                <a:effectLst>
                  <a:outerShdw blurRad="38100" dist="38100" dir="2700000" algn="tl">
                    <a:srgbClr val="000000">
                      <a:alpha val="43137"/>
                    </a:srgbClr>
                  </a:outerShdw>
                </a:effectLst>
              </a:rPr>
              <a:t>、</a:t>
            </a:r>
            <a:r>
              <a:rPr lang="en-US" altLang="ja-JP" sz="3200" b="1" dirty="0">
                <a:ln w="0"/>
                <a:effectLst>
                  <a:outerShdw blurRad="38100" dist="38100" dir="2700000" algn="tl">
                    <a:srgbClr val="000000">
                      <a:alpha val="43137"/>
                    </a:srgbClr>
                  </a:outerShdw>
                </a:effectLst>
              </a:rPr>
              <a:t>ICU</a:t>
            </a:r>
            <a:r>
              <a:rPr lang="ja-JP" altLang="ja-JP" sz="3200" b="1" dirty="0">
                <a:ln w="0"/>
                <a:effectLst>
                  <a:outerShdw blurRad="38100" dist="38100" dir="2700000" algn="tl">
                    <a:srgbClr val="000000">
                      <a:alpha val="43137"/>
                    </a:srgbClr>
                  </a:outerShdw>
                </a:effectLst>
              </a:rPr>
              <a:t>を持つ三次救急病</a:t>
            </a:r>
            <a:r>
              <a:rPr lang="ja-JP" altLang="en-US" sz="3200" b="1" dirty="0">
                <a:ln w="0"/>
                <a:effectLst>
                  <a:outerShdw blurRad="38100" dist="38100" dir="2700000" algn="tl">
                    <a:srgbClr val="000000">
                      <a:alpha val="43137"/>
                    </a:srgbClr>
                  </a:outerShdw>
                </a:effectLst>
              </a:rPr>
              <a:t>院</a:t>
            </a:r>
            <a:r>
              <a:rPr lang="ja-JP" altLang="ja-JP" sz="3200" b="1" dirty="0">
                <a:ln w="0"/>
                <a:effectLst>
                  <a:outerShdw blurRad="38100" dist="38100" dir="2700000" algn="tl">
                    <a:srgbClr val="000000">
                      <a:alpha val="43137"/>
                    </a:srgbClr>
                  </a:outerShdw>
                </a:effectLst>
              </a:rPr>
              <a:t>であ</a:t>
            </a:r>
            <a:r>
              <a:rPr lang="ja-JP" altLang="en-US" sz="3200" b="1" dirty="0">
                <a:ln w="0"/>
                <a:effectLst>
                  <a:outerShdw blurRad="38100" dist="38100" dir="2700000" algn="tl">
                    <a:srgbClr val="000000">
                      <a:alpha val="43137"/>
                    </a:srgbClr>
                  </a:outerShdw>
                </a:effectLst>
              </a:rPr>
              <a:t>る。</a:t>
            </a:r>
            <a:endParaRPr lang="en-US" altLang="ja-JP" sz="3200" b="1" dirty="0">
              <a:ln w="0"/>
              <a:effectLst>
                <a:outerShdw blurRad="38100" dist="38100" dir="2700000" algn="tl">
                  <a:srgbClr val="000000">
                    <a:alpha val="43137"/>
                  </a:srgbClr>
                </a:outerShdw>
              </a:effectLst>
            </a:endParaRPr>
          </a:p>
          <a:p>
            <a:pPr marL="0" indent="0">
              <a:buNone/>
            </a:pPr>
            <a:r>
              <a:rPr lang="ja-JP" altLang="en-US" sz="3200" b="1" dirty="0">
                <a:ln w="0"/>
                <a:effectLst>
                  <a:outerShdw blurRad="38100" dist="38100" dir="2700000" algn="tl">
                    <a:srgbClr val="000000">
                      <a:alpha val="43137"/>
                    </a:srgbClr>
                  </a:outerShdw>
                </a:effectLst>
              </a:rPr>
              <a:t>令和</a:t>
            </a:r>
            <a:r>
              <a:rPr lang="en-US" altLang="ja-JP" sz="3200" b="1" dirty="0">
                <a:ln w="0"/>
                <a:effectLst>
                  <a:outerShdw blurRad="38100" dist="38100" dir="2700000" algn="tl">
                    <a:srgbClr val="000000">
                      <a:alpha val="43137"/>
                    </a:srgbClr>
                  </a:outerShdw>
                </a:effectLst>
              </a:rPr>
              <a:t>6</a:t>
            </a:r>
            <a:r>
              <a:rPr lang="ja-JP" altLang="en-US" sz="3200" b="1" dirty="0">
                <a:ln w="0"/>
                <a:effectLst>
                  <a:outerShdw blurRad="38100" dist="38100" dir="2700000" algn="tl">
                    <a:srgbClr val="000000">
                      <a:alpha val="43137"/>
                    </a:srgbClr>
                  </a:outerShdw>
                </a:effectLst>
              </a:rPr>
              <a:t>年度の診療報酬改定において</a:t>
            </a:r>
            <a:endParaRPr lang="en-US" altLang="ja-JP" sz="3200" b="1" dirty="0">
              <a:ln w="0"/>
              <a:effectLst>
                <a:outerShdw blurRad="38100" dist="38100" dir="2700000" algn="tl">
                  <a:srgbClr val="000000">
                    <a:alpha val="43137"/>
                  </a:srgbClr>
                </a:outerShdw>
              </a:effectLst>
            </a:endParaRPr>
          </a:p>
          <a:p>
            <a:pPr marL="0" indent="0">
              <a:buNone/>
            </a:pPr>
            <a:r>
              <a:rPr lang="ja-JP" altLang="en-US" sz="3200" b="1" dirty="0">
                <a:ln w="0"/>
                <a:effectLst>
                  <a:outerShdw blurRad="38100" dist="38100" dir="2700000" algn="tl">
                    <a:srgbClr val="000000">
                      <a:alpha val="43137"/>
                    </a:srgbClr>
                  </a:outerShdw>
                </a:effectLst>
              </a:rPr>
              <a:t>リハビリテーション・栄養・口腔連携体制加算が新設され</a:t>
            </a:r>
            <a:endParaRPr lang="en-US" altLang="ja-JP" sz="3200" b="1" dirty="0">
              <a:ln w="0"/>
              <a:effectLst>
                <a:outerShdw blurRad="38100" dist="38100" dir="2700000" algn="tl">
                  <a:srgbClr val="000000">
                    <a:alpha val="43137"/>
                  </a:srgbClr>
                </a:outerShdw>
              </a:effectLst>
            </a:endParaRPr>
          </a:p>
          <a:p>
            <a:pPr marL="0" indent="0">
              <a:buNone/>
            </a:pPr>
            <a:r>
              <a:rPr lang="ja-JP" altLang="en-US" sz="3200" b="1" dirty="0">
                <a:ln w="0"/>
                <a:effectLst>
                  <a:outerShdw blurRad="38100" dist="38100" dir="2700000" algn="tl">
                    <a:srgbClr val="000000">
                      <a:alpha val="43137"/>
                    </a:srgbClr>
                  </a:outerShdw>
                </a:effectLst>
              </a:rPr>
              <a:t>当院でも導入をする方針となった。</a:t>
            </a:r>
            <a:endParaRPr lang="en-US" altLang="ja-JP" sz="3200" b="1" dirty="0">
              <a:ln w="0"/>
              <a:effectLst>
                <a:outerShdw blurRad="38100" dist="38100" dir="2700000" algn="tl">
                  <a:srgbClr val="000000">
                    <a:alpha val="43137"/>
                  </a:srgbClr>
                </a:outerShdw>
              </a:effectLst>
            </a:endParaRPr>
          </a:p>
          <a:p>
            <a:pPr marL="0" indent="0">
              <a:buNone/>
            </a:pPr>
            <a:r>
              <a:rPr lang="ja-JP" altLang="en-US" sz="3200" b="1" dirty="0">
                <a:ln w="0"/>
                <a:effectLst>
                  <a:outerShdw blurRad="38100" dist="38100" dir="2700000" algn="tl">
                    <a:srgbClr val="000000">
                      <a:alpha val="43137"/>
                    </a:srgbClr>
                  </a:outerShdw>
                </a:effectLst>
              </a:rPr>
              <a:t>加算取得の条件として、</a:t>
            </a:r>
            <a:r>
              <a:rPr lang="en-US" altLang="ja-JP" sz="3200" b="1" dirty="0">
                <a:ln w="0"/>
                <a:effectLst>
                  <a:outerShdw blurRad="38100" dist="38100" dir="2700000" algn="tl">
                    <a:srgbClr val="000000">
                      <a:alpha val="43137"/>
                    </a:srgbClr>
                  </a:outerShdw>
                </a:effectLst>
              </a:rPr>
              <a:t>GLIM</a:t>
            </a:r>
            <a:r>
              <a:rPr lang="ja-JP" altLang="en-US" sz="3200" b="1" dirty="0">
                <a:ln w="0"/>
                <a:effectLst>
                  <a:outerShdw blurRad="38100" dist="38100" dir="2700000" algn="tl">
                    <a:srgbClr val="000000">
                      <a:alpha val="43137"/>
                    </a:srgbClr>
                  </a:outerShdw>
                </a:effectLst>
              </a:rPr>
              <a:t>基準を用いた栄養評価が必須</a:t>
            </a:r>
            <a:endParaRPr lang="en-US" altLang="ja-JP" sz="3200" b="1" dirty="0">
              <a:ln w="0"/>
              <a:effectLst>
                <a:outerShdw blurRad="38100" dist="38100" dir="2700000" algn="tl">
                  <a:srgbClr val="000000">
                    <a:alpha val="43137"/>
                  </a:srgbClr>
                </a:outerShdw>
              </a:effectLst>
            </a:endParaRPr>
          </a:p>
          <a:p>
            <a:pPr marL="0" indent="0">
              <a:buNone/>
            </a:pPr>
            <a:r>
              <a:rPr lang="ja-JP" altLang="en-US" sz="3200" b="1" dirty="0">
                <a:ln w="0"/>
                <a:effectLst>
                  <a:outerShdw blurRad="38100" dist="38100" dir="2700000" algn="tl">
                    <a:srgbClr val="000000">
                      <a:alpha val="43137"/>
                    </a:srgbClr>
                  </a:outerShdw>
                </a:effectLst>
              </a:rPr>
              <a:t>となり、</a:t>
            </a:r>
            <a:r>
              <a:rPr lang="en-US" altLang="ja-JP" sz="3200" b="1" dirty="0">
                <a:ln w="0"/>
                <a:effectLst>
                  <a:outerShdw blurRad="38100" dist="38100" dir="2700000" algn="tl">
                    <a:srgbClr val="000000">
                      <a:alpha val="43137"/>
                    </a:srgbClr>
                  </a:outerShdw>
                </a:effectLst>
              </a:rPr>
              <a:t>GLIM</a:t>
            </a:r>
            <a:r>
              <a:rPr lang="ja-JP" altLang="en-US" sz="3200" b="1" dirty="0">
                <a:ln w="0"/>
                <a:effectLst>
                  <a:outerShdw blurRad="38100" dist="38100" dir="2700000" algn="tl">
                    <a:srgbClr val="000000">
                      <a:alpha val="43137"/>
                    </a:srgbClr>
                  </a:outerShdw>
                </a:effectLst>
              </a:rPr>
              <a:t>基準導入までの多職種との関わり</a:t>
            </a:r>
            <a:endParaRPr lang="en-US" altLang="ja-JP" sz="3200" b="1" dirty="0">
              <a:ln w="0"/>
              <a:effectLst>
                <a:outerShdw blurRad="38100" dist="38100" dir="2700000" algn="tl">
                  <a:srgbClr val="000000">
                    <a:alpha val="43137"/>
                  </a:srgbClr>
                </a:outerShdw>
              </a:effectLst>
            </a:endParaRPr>
          </a:p>
          <a:p>
            <a:pPr marL="0" indent="0">
              <a:buNone/>
            </a:pPr>
            <a:r>
              <a:rPr lang="ja-JP" altLang="en-US" sz="3200" b="1" dirty="0">
                <a:ln w="0"/>
                <a:effectLst>
                  <a:outerShdw blurRad="38100" dist="38100" dir="2700000" algn="tl">
                    <a:srgbClr val="000000">
                      <a:alpha val="43137"/>
                    </a:srgbClr>
                  </a:outerShdw>
                </a:effectLst>
              </a:rPr>
              <a:t>リハビリテーション・栄養・口腔連携体制加算導入後の</a:t>
            </a:r>
            <a:endParaRPr lang="en-US" altLang="ja-JP" sz="3200" b="1" dirty="0">
              <a:ln w="0"/>
              <a:effectLst>
                <a:outerShdw blurRad="38100" dist="38100" dir="2700000" algn="tl">
                  <a:srgbClr val="000000">
                    <a:alpha val="43137"/>
                  </a:srgbClr>
                </a:outerShdw>
              </a:effectLst>
            </a:endParaRPr>
          </a:p>
          <a:p>
            <a:pPr marL="0" indent="0">
              <a:buNone/>
            </a:pPr>
            <a:r>
              <a:rPr lang="ja-JP" altLang="en-US" sz="3200" b="1" dirty="0">
                <a:ln w="0"/>
                <a:effectLst>
                  <a:outerShdw blurRad="38100" dist="38100" dir="2700000" algn="tl">
                    <a:srgbClr val="000000">
                      <a:alpha val="43137"/>
                    </a:srgbClr>
                  </a:outerShdw>
                </a:effectLst>
              </a:rPr>
              <a:t>状況について報告する。</a:t>
            </a:r>
            <a:endParaRPr lang="en-US" altLang="ja-JP" sz="3200" b="1" dirty="0">
              <a:ln w="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9281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extLst>
              <a:ext uri="{BEBA8EAE-BF5A-486C-A8C5-ECC9F3942E4B}">
                <a14:imgProps xmlns:a14="http://schemas.microsoft.com/office/drawing/2010/main">
                  <a14:imgLayer r:embed="rId4">
                    <a14:imgEffect>
                      <a14:sharpenSoften amount="3000"/>
                    </a14:imgEffect>
                    <a14:imgEffect>
                      <a14:brightnessContrast bright="100000"/>
                    </a14:imgEffect>
                  </a14:imgLayer>
                </a14:imgProps>
              </a:ext>
            </a:extLst>
          </a:blip>
          <a:stretch>
            <a:fillRect/>
          </a:stretch>
        </p:blipFill>
        <p:spPr>
          <a:xfrm>
            <a:off x="0" y="-162755"/>
            <a:ext cx="12193057" cy="7020755"/>
          </a:xfrm>
          <a:prstGeom prst="rect">
            <a:avLst/>
          </a:prstGeom>
        </p:spPr>
      </p:pic>
      <p:sp>
        <p:nvSpPr>
          <p:cNvPr id="38" name="角丸四角形 37"/>
          <p:cNvSpPr/>
          <p:nvPr/>
        </p:nvSpPr>
        <p:spPr>
          <a:xfrm>
            <a:off x="4048792" y="810702"/>
            <a:ext cx="2955455" cy="1139428"/>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36122136"/>
              </p:ext>
            </p:extLst>
          </p:nvPr>
        </p:nvGraphicFramePr>
        <p:xfrm>
          <a:off x="890043" y="2053389"/>
          <a:ext cx="11009682" cy="4292818"/>
        </p:xfrm>
        <a:graphic>
          <a:graphicData uri="http://schemas.openxmlformats.org/drawingml/2006/table">
            <a:tbl>
              <a:tblPr/>
              <a:tblGrid>
                <a:gridCol w="666389">
                  <a:extLst>
                    <a:ext uri="{9D8B030D-6E8A-4147-A177-3AD203B41FA5}">
                      <a16:colId xmlns:a16="http://schemas.microsoft.com/office/drawing/2014/main" val="224779959"/>
                    </a:ext>
                  </a:extLst>
                </a:gridCol>
                <a:gridCol w="2370700">
                  <a:extLst>
                    <a:ext uri="{9D8B030D-6E8A-4147-A177-3AD203B41FA5}">
                      <a16:colId xmlns:a16="http://schemas.microsoft.com/office/drawing/2014/main" val="4069447289"/>
                    </a:ext>
                  </a:extLst>
                </a:gridCol>
                <a:gridCol w="2995862">
                  <a:extLst>
                    <a:ext uri="{9D8B030D-6E8A-4147-A177-3AD203B41FA5}">
                      <a16:colId xmlns:a16="http://schemas.microsoft.com/office/drawing/2014/main" val="2054418396"/>
                    </a:ext>
                  </a:extLst>
                </a:gridCol>
                <a:gridCol w="2013611">
                  <a:extLst>
                    <a:ext uri="{9D8B030D-6E8A-4147-A177-3AD203B41FA5}">
                      <a16:colId xmlns:a16="http://schemas.microsoft.com/office/drawing/2014/main" val="3142469908"/>
                    </a:ext>
                  </a:extLst>
                </a:gridCol>
                <a:gridCol w="2963120">
                  <a:extLst>
                    <a:ext uri="{9D8B030D-6E8A-4147-A177-3AD203B41FA5}">
                      <a16:colId xmlns:a16="http://schemas.microsoft.com/office/drawing/2014/main" val="811146088"/>
                    </a:ext>
                  </a:extLst>
                </a:gridCol>
              </a:tblGrid>
              <a:tr h="425725">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2">
                        <a:lumMod val="40000"/>
                        <a:lumOff val="60000"/>
                      </a:schemeClr>
                    </a:solidFill>
                  </a:tcPr>
                </a:tc>
                <a:tc>
                  <a:txBody>
                    <a:bodyPr/>
                    <a:lstStyle/>
                    <a:p>
                      <a:pPr algn="ctr" fontAlgn="ctr"/>
                      <a:r>
                        <a:rPr lang="en-US" sz="1600" b="1" i="0" u="none" strike="noStrike" dirty="0">
                          <a:solidFill>
                            <a:schemeClr val="tx1"/>
                          </a:solidFill>
                          <a:effectLst/>
                          <a:latin typeface="ＭＳ Ｐゴシック" panose="020B0600070205080204" pitchFamily="50" charset="-128"/>
                          <a:ea typeface="ＭＳ Ｐゴシック" panose="020B0600070205080204" pitchFamily="50" charset="-128"/>
                        </a:rPr>
                        <a:t>NST</a:t>
                      </a:r>
                      <a:r>
                        <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rPr>
                        <a:t>カンファレンス・回診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600" b="1" i="0" u="none" strike="noStrike" dirty="0">
                          <a:solidFill>
                            <a:schemeClr val="tx1"/>
                          </a:solidFill>
                          <a:effectLst/>
                          <a:latin typeface="ＭＳ Ｐゴシック" panose="020B0600070205080204" pitchFamily="50" charset="-128"/>
                          <a:ea typeface="ＭＳ Ｐゴシック" panose="020B0600070205080204" pitchFamily="50" charset="-128"/>
                        </a:rPr>
                        <a:t>その他回診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医師ｶﾝﾌｧﾚﾝｽ</a:t>
                      </a:r>
                      <a:endPar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入退院支援ｶﾝﾌｧﾚﾝｽ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教室・勉強会・委員会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94764180"/>
                  </a:ext>
                </a:extLst>
              </a:tr>
              <a:tr h="831433">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altLang="ja-JP" sz="1600" b="1" i="0" u="none" strike="noStrike" dirty="0">
                          <a:solidFill>
                            <a:srgbClr val="00B0F0"/>
                          </a:solidFill>
                          <a:effectLst/>
                          <a:latin typeface="ＭＳ Ｐゴシック" panose="020B0600070205080204" pitchFamily="50" charset="-128"/>
                          <a:ea typeface="ＭＳ Ｐゴシック" panose="020B0600070205080204" pitchFamily="50" charset="-128"/>
                        </a:rPr>
                        <a:t>B2</a:t>
                      </a:r>
                      <a:r>
                        <a:rPr lang="ja-JP" altLang="en-US" sz="1600" b="1" i="0" u="none" strike="noStrike" dirty="0">
                          <a:solidFill>
                            <a:srgbClr val="00B0F0"/>
                          </a:solidFill>
                          <a:effectLst/>
                          <a:latin typeface="ＭＳ Ｐゴシック" panose="020B0600070205080204" pitchFamily="50" charset="-128"/>
                          <a:ea typeface="ＭＳ Ｐゴシック" panose="020B0600070205080204" pitchFamily="50" charset="-128"/>
                        </a:rPr>
                        <a:t>病棟</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循環器内科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救急科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ICU</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カンファレンス・回診</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rPr>
                        <a:t>B2</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B3</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病棟</a:t>
                      </a:r>
                      <a:endPar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en-US" altLang="ja-JP" sz="1600" b="1" i="0" u="none" strike="noStrike" dirty="0">
                          <a:solidFill>
                            <a:srgbClr val="0070C0"/>
                          </a:solidFill>
                          <a:effectLst/>
                          <a:latin typeface="ＭＳ Ｐゴシック" panose="020B0600070205080204" pitchFamily="50" charset="-128"/>
                          <a:ea typeface="ＭＳ Ｐゴシック" panose="020B0600070205080204" pitchFamily="50" charset="-128"/>
                        </a:rPr>
                        <a:t>B3</a:t>
                      </a: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病棟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80737384"/>
                  </a:ext>
                </a:extLst>
              </a:tr>
              <a:tr h="681584">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altLang="ja-JP" sz="1600" b="1" i="0" u="none" strike="noStrike" dirty="0">
                          <a:solidFill>
                            <a:srgbClr val="00B0F0"/>
                          </a:solidFill>
                          <a:effectLst/>
                          <a:latin typeface="ＭＳ Ｐゴシック" panose="020B0600070205080204" pitchFamily="50" charset="-128"/>
                          <a:ea typeface="ＭＳ Ｐゴシック" panose="020B0600070205080204" pitchFamily="50" charset="-128"/>
                        </a:rPr>
                        <a:t>B3</a:t>
                      </a:r>
                      <a:r>
                        <a:rPr lang="ja-JP" altLang="en-US" sz="1600" b="1" i="0" u="none" strike="noStrike" dirty="0">
                          <a:solidFill>
                            <a:srgbClr val="00B0F0"/>
                          </a:solidFill>
                          <a:effectLst/>
                          <a:latin typeface="ＭＳ Ｐゴシック" panose="020B0600070205080204" pitchFamily="50" charset="-128"/>
                          <a:ea typeface="ＭＳ Ｐゴシック" panose="020B0600070205080204" pitchFamily="50" charset="-128"/>
                        </a:rPr>
                        <a:t>病棟</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外科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600" b="1"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呼吸器内科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消化器内科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ICU</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カンファレンス・回診</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rPr>
                        <a:t>B2</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A2・</a:t>
                      </a:r>
                      <a:r>
                        <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rPr>
                        <a:t>A3</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病棟</a:t>
                      </a:r>
                      <a:endPar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en-US" altLang="ja-JP" sz="1600" b="1" i="0" u="none" strike="noStrike" dirty="0">
                          <a:solidFill>
                            <a:srgbClr val="0070C0"/>
                          </a:solidFill>
                          <a:effectLst/>
                          <a:latin typeface="ＭＳ Ｐゴシック" panose="020B0600070205080204" pitchFamily="50" charset="-128"/>
                          <a:ea typeface="ＭＳ Ｐゴシック" panose="020B0600070205080204" pitchFamily="50" charset="-128"/>
                        </a:rPr>
                        <a:t>B2</a:t>
                      </a: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a:t>
                      </a:r>
                      <a:r>
                        <a:rPr lang="en-US" altLang="ja-JP" sz="1600" b="1" i="0" u="none" strike="noStrike" dirty="0">
                          <a:solidFill>
                            <a:srgbClr val="0070C0"/>
                          </a:solidFill>
                          <a:effectLst/>
                          <a:latin typeface="ＭＳ Ｐゴシック" panose="020B0600070205080204" pitchFamily="50" charset="-128"/>
                          <a:ea typeface="ＭＳ Ｐゴシック" panose="020B0600070205080204" pitchFamily="50" charset="-128"/>
                        </a:rPr>
                        <a:t>A2</a:t>
                      </a: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a:t>
                      </a:r>
                      <a:r>
                        <a:rPr lang="en-US" altLang="ja-JP" sz="1600" b="1" i="0" u="none" strike="noStrike" dirty="0">
                          <a:solidFill>
                            <a:srgbClr val="0070C0"/>
                          </a:solidFill>
                          <a:effectLst/>
                          <a:latin typeface="ＭＳ Ｐゴシック" panose="020B0600070205080204" pitchFamily="50" charset="-128"/>
                          <a:ea typeface="ＭＳ Ｐゴシック" panose="020B0600070205080204" pitchFamily="50" charset="-128"/>
                        </a:rPr>
                        <a:t>A3</a:t>
                      </a: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病棟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600" b="1" i="0" u="none" strike="noStrike" dirty="0">
                          <a:solidFill>
                            <a:srgbClr val="FE8002"/>
                          </a:solidFill>
                          <a:effectLst/>
                          <a:latin typeface="ＭＳ Ｐゴシック" panose="020B0600070205080204" pitchFamily="50" charset="-128"/>
                          <a:ea typeface="ＭＳ Ｐゴシック" panose="020B0600070205080204" pitchFamily="50" charset="-128"/>
                        </a:rPr>
                        <a:t>　　　</a:t>
                      </a:r>
                      <a:r>
                        <a:rPr lang="en-US" altLang="ja-JP" sz="1600" b="1" i="0" u="none" strike="noStrike" dirty="0">
                          <a:solidFill>
                            <a:srgbClr val="00B050"/>
                          </a:solidFill>
                          <a:effectLst/>
                          <a:latin typeface="ＭＳ Ｐゴシック" panose="020B0600070205080204" pitchFamily="50" charset="-128"/>
                          <a:ea typeface="ＭＳ Ｐゴシック" panose="020B0600070205080204" pitchFamily="50" charset="-128"/>
                        </a:rPr>
                        <a:t>NST</a:t>
                      </a:r>
                      <a:r>
                        <a:rPr lang="ja-JP" altLang="en-US" sz="1600" b="1" i="0" u="none" strike="noStrike" dirty="0">
                          <a:solidFill>
                            <a:srgbClr val="00B050"/>
                          </a:solidFill>
                          <a:effectLst/>
                          <a:latin typeface="ＭＳ Ｐゴシック" panose="020B0600070205080204" pitchFamily="50" charset="-128"/>
                          <a:ea typeface="ＭＳ Ｐゴシック" panose="020B0600070205080204" pitchFamily="50" charset="-128"/>
                        </a:rPr>
                        <a:t>委員会　がんケモ委員会</a:t>
                      </a:r>
                      <a:endParaRPr lang="en-US" altLang="ja-JP" sz="1600" b="1" i="0" u="none" strike="noStrike" dirty="0">
                        <a:solidFill>
                          <a:srgbClr val="00B050"/>
                        </a:solidFill>
                        <a:effectLst/>
                        <a:latin typeface="ＭＳ Ｐゴシック" panose="020B0600070205080204" pitchFamily="50" charset="-128"/>
                        <a:ea typeface="ＭＳ Ｐゴシック" panose="020B0600070205080204" pitchFamily="50" charset="-128"/>
                      </a:endParaRPr>
                    </a:p>
                    <a:p>
                      <a:pPr algn="l" fontAlgn="ctr"/>
                      <a:r>
                        <a:rPr lang="ja-JP" altLang="en-US" sz="1600" b="1" i="0" u="none" strike="noStrike" dirty="0">
                          <a:solidFill>
                            <a:srgbClr val="00B050"/>
                          </a:solidFill>
                          <a:effectLst/>
                          <a:latin typeface="ＭＳ Ｐゴシック" panose="020B0600070205080204" pitchFamily="50" charset="-128"/>
                          <a:ea typeface="ＭＳ Ｐゴシック" panose="020B0600070205080204" pitchFamily="50" charset="-128"/>
                        </a:rPr>
                        <a:t>　　　褥瘡委員会</a:t>
                      </a:r>
                      <a:endParaRPr lang="en-US" altLang="ja-JP" sz="1600" b="1" i="0" u="none" strike="noStrike" dirty="0">
                        <a:solidFill>
                          <a:srgbClr val="00B050"/>
                        </a:solidFill>
                        <a:effectLst/>
                        <a:latin typeface="ＭＳ Ｐゴシック" panose="020B0600070205080204" pitchFamily="50" charset="-128"/>
                        <a:ea typeface="ＭＳ Ｐゴシック" panose="020B0600070205080204" pitchFamily="50" charset="-128"/>
                      </a:endParaRPr>
                    </a:p>
                    <a:p>
                      <a:pPr algn="l" fontAlgn="ctr"/>
                      <a:r>
                        <a:rPr lang="ja-JP" altLang="en-US" sz="1600" b="1" i="0" u="none" strike="noStrike" dirty="0">
                          <a:solidFill>
                            <a:srgbClr val="00B050"/>
                          </a:solidFill>
                          <a:effectLst/>
                          <a:latin typeface="ＭＳ Ｐゴシック" panose="020B0600070205080204" pitchFamily="50" charset="-128"/>
                          <a:ea typeface="ＭＳ Ｐゴシック" panose="020B0600070205080204" pitchFamily="50" charset="-128"/>
                        </a:rPr>
                        <a:t>　　　ﾘｽｸﾏﾈｰｼﾞｬｰ委員会</a:t>
                      </a:r>
                      <a:r>
                        <a:rPr lang="ja-JP" altLang="en-US" sz="1600" b="1" i="0" u="none" strike="noStrike" dirty="0">
                          <a:solidFill>
                            <a:srgbClr val="FE8002"/>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62602751"/>
                  </a:ext>
                </a:extLst>
              </a:tr>
              <a:tr h="708558">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sz="1600" b="1" i="0" u="none" strike="noStrike" dirty="0">
                          <a:solidFill>
                            <a:srgbClr val="00B0F0"/>
                          </a:solidFill>
                          <a:effectLst/>
                          <a:latin typeface="ＭＳ Ｐゴシック" panose="020B0600070205080204" pitchFamily="50" charset="-128"/>
                          <a:ea typeface="ＭＳ Ｐゴシック" panose="020B0600070205080204" pitchFamily="50" charset="-128"/>
                        </a:rPr>
                        <a:t>A2</a:t>
                      </a:r>
                      <a:r>
                        <a:rPr lang="ja-JP" altLang="en-US" sz="1600" b="1" i="0" u="none" strike="noStrike" dirty="0">
                          <a:solidFill>
                            <a:srgbClr val="00B0F0"/>
                          </a:solidFill>
                          <a:effectLst/>
                          <a:latin typeface="ＭＳ Ｐゴシック" panose="020B0600070205080204" pitchFamily="50" charset="-128"/>
                          <a:ea typeface="ＭＳ Ｐゴシック" panose="020B0600070205080204" pitchFamily="50" charset="-128"/>
                        </a:rPr>
                        <a:t>病棟</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脳神経内科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泌尿器科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9900CC"/>
                          </a:solidFill>
                          <a:effectLst/>
                          <a:latin typeface="ＭＳ Ｐゴシック" panose="020B0600070205080204" pitchFamily="50" charset="-128"/>
                          <a:ea typeface="ＭＳ Ｐゴシック" panose="020B0600070205080204" pitchFamily="50" charset="-128"/>
                        </a:rPr>
                        <a:t>摂食嚥下回診</a:t>
                      </a:r>
                      <a:endParaRPr lang="en-US" altLang="ja-JP" sz="1600" b="1" i="0" u="none" strike="noStrike" dirty="0">
                        <a:solidFill>
                          <a:srgbClr val="9900CC"/>
                        </a:solidFill>
                        <a:effectLst/>
                        <a:latin typeface="ＭＳ Ｐゴシック" panose="020B0600070205080204" pitchFamily="50" charset="-128"/>
                        <a:ea typeface="ＭＳ Ｐゴシック" panose="020B0600070205080204" pitchFamily="50" charset="-128"/>
                      </a:endParaRPr>
                    </a:p>
                    <a:p>
                      <a:pPr algn="ctr" fontAlgn="ctr"/>
                      <a:r>
                        <a:rPr lang="ja-JP" altLang="en-US" sz="1600" b="1" i="0" u="none" strike="noStrike" dirty="0">
                          <a:solidFill>
                            <a:srgbClr val="9900CC"/>
                          </a:solidFill>
                          <a:effectLst/>
                          <a:latin typeface="ＭＳ Ｐゴシック" panose="020B0600070205080204" pitchFamily="50" charset="-128"/>
                          <a:ea typeface="ＭＳ Ｐゴシック" panose="020B0600070205080204" pitchFamily="50" charset="-128"/>
                        </a:rPr>
                        <a:t>歯科回診</a:t>
                      </a:r>
                      <a:endParaRPr lang="en-US" altLang="ja-JP" sz="1600" b="1" i="0" u="none" strike="noStrike" dirty="0">
                        <a:solidFill>
                          <a:srgbClr val="9900CC"/>
                        </a:solidFill>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ICU</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カンファレンス・回診</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A2</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rPr>
                        <a:t>B2</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病棟</a:t>
                      </a:r>
                      <a:endPar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en-US" altLang="ja-JP" sz="1600" b="1" i="0" u="none" strike="noStrike" dirty="0">
                          <a:solidFill>
                            <a:srgbClr val="0070C0"/>
                          </a:solidFill>
                          <a:effectLst/>
                          <a:latin typeface="ＭＳ Ｐゴシック" panose="020B0600070205080204" pitchFamily="50" charset="-128"/>
                          <a:ea typeface="ＭＳ Ｐゴシック" panose="020B0600070205080204" pitchFamily="50" charset="-128"/>
                        </a:rPr>
                        <a:t>A2</a:t>
                      </a: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病棟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600" b="1" i="0" u="none" strike="noStrike" dirty="0">
                          <a:solidFill>
                            <a:srgbClr val="00B050"/>
                          </a:solidFill>
                          <a:effectLst/>
                          <a:latin typeface="ＭＳ Ｐゴシック" panose="020B0600070205080204" pitchFamily="50" charset="-128"/>
                          <a:ea typeface="ＭＳ Ｐゴシック" panose="020B0600070205080204" pitchFamily="50" charset="-128"/>
                        </a:rPr>
                        <a:t>診療記録委員会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60287571"/>
                  </a:ext>
                </a:extLst>
              </a:tr>
              <a:tr h="681584">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sz="1600" b="1" i="0" u="none" strike="noStrike" dirty="0">
                          <a:solidFill>
                            <a:srgbClr val="00B0F0"/>
                          </a:solidFill>
                          <a:effectLst/>
                          <a:latin typeface="ＭＳ Ｐゴシック" panose="020B0600070205080204" pitchFamily="50" charset="-128"/>
                          <a:ea typeface="ＭＳ Ｐゴシック" panose="020B0600070205080204" pitchFamily="50" charset="-128"/>
                        </a:rPr>
                        <a:t>A3</a:t>
                      </a:r>
                      <a:r>
                        <a:rPr lang="ja-JP" altLang="en-US" sz="1600" b="1" i="0" u="none" strike="noStrike" dirty="0">
                          <a:solidFill>
                            <a:srgbClr val="00B0F0"/>
                          </a:solidFill>
                          <a:effectLst/>
                          <a:latin typeface="ＭＳ Ｐゴシック" panose="020B0600070205080204" pitchFamily="50" charset="-128"/>
                          <a:ea typeface="ＭＳ Ｐゴシック" panose="020B0600070205080204" pitchFamily="50" charset="-128"/>
                        </a:rPr>
                        <a:t>病棟</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内分泌代謝内科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消化器内科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600" b="1"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整形外科</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ICU</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カンファレンス・回診</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rPr>
                        <a:t>A3</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rPr>
                        <a:t>B2</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病棟</a:t>
                      </a:r>
                      <a:endParaRPr 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en-US" altLang="ja-JP" sz="1600" b="1" i="0" u="none" strike="noStrike" dirty="0">
                          <a:solidFill>
                            <a:srgbClr val="0070C0"/>
                          </a:solidFill>
                          <a:effectLst/>
                          <a:latin typeface="ＭＳ Ｐゴシック" panose="020B0600070205080204" pitchFamily="50" charset="-128"/>
                          <a:ea typeface="ＭＳ Ｐゴシック" panose="020B0600070205080204" pitchFamily="50" charset="-128"/>
                        </a:rPr>
                        <a:t>B3</a:t>
                      </a: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a:t>
                      </a:r>
                      <a:r>
                        <a:rPr lang="en-US" altLang="ja-JP" sz="1600" b="1" i="0" u="none" strike="noStrike" dirty="0">
                          <a:solidFill>
                            <a:srgbClr val="0070C0"/>
                          </a:solidFill>
                          <a:effectLst/>
                          <a:latin typeface="ＭＳ Ｐゴシック" panose="020B0600070205080204" pitchFamily="50" charset="-128"/>
                          <a:ea typeface="ＭＳ Ｐゴシック" panose="020B0600070205080204" pitchFamily="50" charset="-128"/>
                        </a:rPr>
                        <a:t>B4</a:t>
                      </a: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a:t>
                      </a:r>
                      <a:r>
                        <a:rPr lang="en-US" altLang="ja-JP" sz="1600" b="1" i="0" u="none" strike="noStrike" dirty="0">
                          <a:solidFill>
                            <a:srgbClr val="0070C0"/>
                          </a:solidFill>
                          <a:effectLst/>
                          <a:latin typeface="ＭＳ Ｐゴシック" panose="020B0600070205080204" pitchFamily="50" charset="-128"/>
                          <a:ea typeface="ＭＳ Ｐゴシック" panose="020B0600070205080204" pitchFamily="50" charset="-128"/>
                        </a:rPr>
                        <a:t>A3</a:t>
                      </a: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病棟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1" i="0" u="none" strike="noStrike" dirty="0">
                          <a:solidFill>
                            <a:srgbClr val="FF3399"/>
                          </a:solidFill>
                          <a:effectLst/>
                          <a:latin typeface="ＭＳ Ｐゴシック" panose="020B0600070205080204" pitchFamily="50" charset="-128"/>
                          <a:ea typeface="ＭＳ Ｐゴシック" panose="020B0600070205080204" pitchFamily="50" charset="-128"/>
                        </a:rPr>
                        <a:t>DM</a:t>
                      </a:r>
                      <a:r>
                        <a:rPr lang="ja-JP" altLang="en-US" sz="1600" b="1" i="0" u="none" strike="noStrike" dirty="0">
                          <a:solidFill>
                            <a:srgbClr val="FF3399"/>
                          </a:solidFill>
                          <a:effectLst/>
                          <a:latin typeface="ＭＳ Ｐゴシック" panose="020B0600070205080204" pitchFamily="50" charset="-128"/>
                          <a:ea typeface="ＭＳ Ｐゴシック" panose="020B0600070205080204" pitchFamily="50" charset="-128"/>
                        </a:rPr>
                        <a:t>教室</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p>
                      <a:pPr algn="ctr" fontAlgn="ctr"/>
                      <a:r>
                        <a:rPr lang="ja-JP" altLang="en-US" sz="1600" b="1" i="0" u="none" strike="noStrike" dirty="0">
                          <a:solidFill>
                            <a:srgbClr val="00B050"/>
                          </a:solidFill>
                          <a:effectLst/>
                          <a:latin typeface="ＭＳ Ｐゴシック" panose="020B0600070205080204" pitchFamily="50" charset="-128"/>
                          <a:ea typeface="ＭＳ Ｐゴシック" panose="020B0600070205080204" pitchFamily="50" charset="-128"/>
                        </a:rPr>
                        <a:t>　　　</a:t>
                      </a:r>
                      <a:r>
                        <a:rPr lang="ja-JP" altLang="en-US" sz="1600" b="1" i="0" u="none" strike="noStrike" dirty="0">
                          <a:solidFill>
                            <a:srgbClr val="FF3399"/>
                          </a:solidFill>
                          <a:effectLst/>
                          <a:latin typeface="ＭＳ Ｐゴシック" panose="020B0600070205080204" pitchFamily="50" charset="-128"/>
                          <a:ea typeface="ＭＳ Ｐゴシック" panose="020B0600070205080204" pitchFamily="50" charset="-128"/>
                        </a:rPr>
                        <a:t>介護食教室</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←中止中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23044591"/>
                  </a:ext>
                </a:extLst>
              </a:tr>
              <a:tr h="681584">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altLang="ja-JP" sz="1600" b="1" i="0" u="none" strike="noStrike" dirty="0">
                          <a:solidFill>
                            <a:srgbClr val="00B0F0"/>
                          </a:solidFill>
                          <a:effectLst/>
                          <a:latin typeface="ＭＳ Ｐゴシック" panose="020B0600070205080204" pitchFamily="50" charset="-128"/>
                          <a:ea typeface="ＭＳ Ｐゴシック" panose="020B0600070205080204" pitchFamily="50" charset="-128"/>
                        </a:rPr>
                        <a:t>ICU</a:t>
                      </a:r>
                      <a:r>
                        <a:rPr lang="ja-JP" altLang="en-US" sz="1600" b="1" i="0" u="none" strike="noStrike" dirty="0">
                          <a:solidFill>
                            <a:srgbClr val="00B0F0"/>
                          </a:solidFill>
                          <a:effectLst/>
                          <a:latin typeface="ＭＳ Ｐゴシック" panose="020B0600070205080204" pitchFamily="50" charset="-128"/>
                          <a:ea typeface="ＭＳ Ｐゴシック" panose="020B0600070205080204" pitchFamily="50" charset="-128"/>
                        </a:rPr>
                        <a:t>・</a:t>
                      </a:r>
                      <a:r>
                        <a:rPr lang="en-US" altLang="ja-JP" sz="1600" b="1" i="0" u="none" strike="noStrike" dirty="0">
                          <a:solidFill>
                            <a:srgbClr val="00B0F0"/>
                          </a:solidFill>
                          <a:effectLst/>
                          <a:latin typeface="ＭＳ Ｐゴシック" panose="020B0600070205080204" pitchFamily="50" charset="-128"/>
                          <a:ea typeface="ＭＳ Ｐゴシック" panose="020B0600070205080204" pitchFamily="50" charset="-128"/>
                        </a:rPr>
                        <a:t>B4</a:t>
                      </a:r>
                      <a:r>
                        <a:rPr lang="ja-JP" altLang="en-US" sz="1600" b="1" i="0" u="none" strike="noStrike" dirty="0">
                          <a:solidFill>
                            <a:srgbClr val="00B0F0"/>
                          </a:solidFill>
                          <a:effectLst/>
                          <a:latin typeface="ＭＳ Ｐゴシック" panose="020B0600070205080204" pitchFamily="50" charset="-128"/>
                          <a:ea typeface="ＭＳ Ｐゴシック" panose="020B0600070205080204" pitchFamily="50" charset="-128"/>
                        </a:rPr>
                        <a:t>病棟</a:t>
                      </a:r>
                      <a:endParaRPr lang="en-US" altLang="ja-JP" sz="1600" b="1" i="0" u="none" strike="noStrike" dirty="0">
                        <a:solidFill>
                          <a:srgbClr val="00B0F0"/>
                        </a:solidFill>
                        <a:effectLst/>
                        <a:latin typeface="ＭＳ Ｐゴシック" panose="020B0600070205080204" pitchFamily="50" charset="-128"/>
                        <a:ea typeface="ＭＳ Ｐゴシック" panose="020B0600070205080204" pitchFamily="50" charset="-128"/>
                      </a:endParaRPr>
                    </a:p>
                    <a:p>
                      <a:pPr algn="l"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地域包括ｹｱ・眼科</a:t>
                      </a: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600" b="1" i="0" u="none" strike="noStrike" dirty="0">
                          <a:solidFill>
                            <a:srgbClr val="9900CC"/>
                          </a:solidFill>
                          <a:effectLst/>
                          <a:latin typeface="ＭＳ Ｐゴシック" panose="020B0600070205080204" pitchFamily="50" charset="-128"/>
                          <a:ea typeface="ＭＳ Ｐゴシック" panose="020B0600070205080204" pitchFamily="50" charset="-128"/>
                        </a:rPr>
                        <a:t>褥瘡回診</a:t>
                      </a:r>
                      <a:endParaRPr lang="en-US" altLang="ja-JP" sz="1600" b="1" i="0" u="none" strike="noStrike" dirty="0">
                        <a:solidFill>
                          <a:srgbClr val="9900CC"/>
                        </a:solidFill>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9900CC"/>
                          </a:solidFill>
                          <a:effectLst/>
                          <a:latin typeface="ＭＳ Ｐゴシック" panose="020B0600070205080204" pitchFamily="50" charset="-128"/>
                          <a:ea typeface="ＭＳ Ｐゴシック" panose="020B0600070205080204" pitchFamily="50" charset="-128"/>
                        </a:rPr>
                        <a:t>ガンリハ回診</a:t>
                      </a:r>
                      <a:endParaRPr lang="en-US" altLang="ja-JP" sz="1600" b="1" i="0" u="none" strike="noStrike" dirty="0">
                        <a:solidFill>
                          <a:srgbClr val="9900CC"/>
                        </a:solidFill>
                        <a:effectLst/>
                        <a:latin typeface="ＭＳ Ｐゴシック" panose="020B0600070205080204" pitchFamily="50" charset="-128"/>
                        <a:ea typeface="ＭＳ Ｐゴシック" panose="020B0600070205080204" pitchFamily="50" charset="-128"/>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ICU</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カンファレンス・回診</a:t>
                      </a:r>
                      <a:endPar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rPr>
                        <a:t>B2</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B3</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病棟</a:t>
                      </a:r>
                      <a:endPar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en-US" altLang="ja-JP" sz="1600" b="1" i="0" u="none" strike="noStrike" dirty="0">
                          <a:solidFill>
                            <a:srgbClr val="0070C0"/>
                          </a:solidFill>
                          <a:effectLst/>
                          <a:latin typeface="ＭＳ Ｐゴシック" panose="020B0600070205080204" pitchFamily="50" charset="-128"/>
                          <a:ea typeface="ＭＳ Ｐゴシック" panose="020B0600070205080204" pitchFamily="50" charset="-128"/>
                        </a:rPr>
                        <a:t>B2</a:t>
                      </a:r>
                      <a:r>
                        <a:rPr lang="ja-JP" altLang="en-US" sz="1600" b="1" i="0" u="none" strike="noStrike" dirty="0">
                          <a:solidFill>
                            <a:srgbClr val="0070C0"/>
                          </a:solidFill>
                          <a:effectLst/>
                          <a:latin typeface="ＭＳ Ｐゴシック" panose="020B0600070205080204" pitchFamily="50" charset="-128"/>
                          <a:ea typeface="ＭＳ Ｐゴシック" panose="020B0600070205080204" pitchFamily="50" charset="-128"/>
                        </a:rPr>
                        <a:t>病棟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600" b="1" i="0" u="none" strike="noStrike" dirty="0">
                          <a:solidFill>
                            <a:srgbClr val="00B050"/>
                          </a:solidFill>
                          <a:effectLst/>
                          <a:latin typeface="ＭＳ Ｐゴシック" panose="020B0600070205080204" pitchFamily="50" charset="-128"/>
                          <a:ea typeface="ＭＳ Ｐゴシック" panose="020B0600070205080204" pitchFamily="50" charset="-128"/>
                        </a:rPr>
                        <a:t>医療安全管理委員会</a:t>
                      </a:r>
                      <a:endParaRPr lang="ja-JP" altLang="en-US" sz="1600" b="0" i="0" u="none" strike="noStrike" dirty="0">
                        <a:solidFill>
                          <a:srgbClr val="00B05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85433932"/>
                  </a:ext>
                </a:extLst>
              </a:tr>
            </a:tbl>
          </a:graphicData>
        </a:graphic>
      </p:graphicFrame>
      <p:sp>
        <p:nvSpPr>
          <p:cNvPr id="11" name="テキスト ボックス 10"/>
          <p:cNvSpPr txBox="1"/>
          <p:nvPr/>
        </p:nvSpPr>
        <p:spPr>
          <a:xfrm>
            <a:off x="9269786" y="2786016"/>
            <a:ext cx="2309475" cy="338554"/>
          </a:xfrm>
          <a:prstGeom prst="rect">
            <a:avLst/>
          </a:prstGeom>
          <a:noFill/>
        </p:spPr>
        <p:txBody>
          <a:bodyPr wrap="square" rtlCol="0">
            <a:spAutoFit/>
          </a:bodyPr>
          <a:lstStyle/>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感染対策委員会</a:t>
            </a:r>
            <a:endParaRPr kumimoji="1" lang="en-US" altLang="ja-JP" sz="1600" b="1" dirty="0">
              <a:solidFill>
                <a:srgbClr val="00B050"/>
              </a:solidFill>
              <a:latin typeface="ＭＳ Ｐゴシック" panose="020B0600070205080204" pitchFamily="50" charset="-128"/>
              <a:ea typeface="ＭＳ Ｐゴシック" panose="020B0600070205080204" pitchFamily="50" charset="-128"/>
            </a:endParaRPr>
          </a:p>
        </p:txBody>
      </p:sp>
      <p:sp>
        <p:nvSpPr>
          <p:cNvPr id="28" name="楕円 27"/>
          <p:cNvSpPr/>
          <p:nvPr/>
        </p:nvSpPr>
        <p:spPr>
          <a:xfrm>
            <a:off x="294918" y="876095"/>
            <a:ext cx="3062596" cy="1055172"/>
          </a:xfrm>
          <a:prstGeom prst="ellipse">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26664" y="1211141"/>
            <a:ext cx="2799104" cy="461665"/>
          </a:xfrm>
          <a:prstGeom prst="rect">
            <a:avLst/>
          </a:prstGeom>
          <a:noFill/>
        </p:spPr>
        <p:txBody>
          <a:bodyPr wrap="square" rtlCol="0">
            <a:spAutoFit/>
          </a:bodyPr>
          <a:lstStyle/>
          <a:p>
            <a:pPr algn="ctr"/>
            <a:r>
              <a:rPr kumimoji="1" lang="ja-JP" altLang="en-US" sz="2400" dirty="0"/>
              <a:t>栄養管理計画</a:t>
            </a:r>
            <a:endParaRPr kumimoji="1" lang="en-US" altLang="ja-JP" sz="2400" dirty="0"/>
          </a:p>
        </p:txBody>
      </p:sp>
      <p:sp>
        <p:nvSpPr>
          <p:cNvPr id="32" name="テキスト ボックス 31"/>
          <p:cNvSpPr txBox="1"/>
          <p:nvPr/>
        </p:nvSpPr>
        <p:spPr>
          <a:xfrm>
            <a:off x="4101906" y="915213"/>
            <a:ext cx="3162630" cy="1015663"/>
          </a:xfrm>
          <a:prstGeom prst="rect">
            <a:avLst/>
          </a:prstGeom>
          <a:noFill/>
        </p:spPr>
        <p:txBody>
          <a:bodyPr wrap="square" rtlCol="0">
            <a:spAutoFit/>
          </a:bodyPr>
          <a:lstStyle/>
          <a:p>
            <a:r>
              <a:rPr kumimoji="1" lang="ja-JP" altLang="en-US" sz="2000" dirty="0"/>
              <a:t>食種決定</a:t>
            </a:r>
            <a:endParaRPr kumimoji="1" lang="en-US" altLang="ja-JP" sz="2000" dirty="0"/>
          </a:p>
          <a:p>
            <a:r>
              <a:rPr kumimoji="1" lang="ja-JP" altLang="en-US" sz="2000" dirty="0"/>
              <a:t>入院栄養指導計画･実施</a:t>
            </a:r>
            <a:endParaRPr kumimoji="1" lang="en-US" altLang="ja-JP" sz="2000" dirty="0"/>
          </a:p>
          <a:p>
            <a:r>
              <a:rPr kumimoji="1" lang="en-US" altLang="ja-JP" sz="2000" b="1" dirty="0">
                <a:solidFill>
                  <a:srgbClr val="0070C0"/>
                </a:solidFill>
              </a:rPr>
              <a:t>NST</a:t>
            </a:r>
            <a:r>
              <a:rPr kumimoji="1" lang="ja-JP" altLang="en-US" sz="2000" b="1" dirty="0">
                <a:solidFill>
                  <a:srgbClr val="0070C0"/>
                </a:solidFill>
              </a:rPr>
              <a:t>スクリーニング</a:t>
            </a:r>
          </a:p>
        </p:txBody>
      </p:sp>
      <p:sp>
        <p:nvSpPr>
          <p:cNvPr id="34" name="楕円 33"/>
          <p:cNvSpPr/>
          <p:nvPr/>
        </p:nvSpPr>
        <p:spPr>
          <a:xfrm>
            <a:off x="7716319" y="799852"/>
            <a:ext cx="4300275" cy="1055172"/>
          </a:xfrm>
          <a:prstGeom prst="ellipse">
            <a:avLst/>
          </a:prstGeom>
          <a:solidFill>
            <a:srgbClr val="A0DCF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811513" y="1088030"/>
            <a:ext cx="4236108" cy="707886"/>
          </a:xfrm>
          <a:prstGeom prst="rect">
            <a:avLst/>
          </a:prstGeom>
          <a:noFill/>
        </p:spPr>
        <p:txBody>
          <a:bodyPr wrap="square" rtlCol="0">
            <a:spAutoFit/>
          </a:bodyPr>
          <a:lstStyle/>
          <a:p>
            <a:pPr algn="ctr"/>
            <a:r>
              <a:rPr kumimoji="1" lang="ja-JP" altLang="en-US" sz="2000" dirty="0"/>
              <a:t>食事摂取量･投与栄養量の</a:t>
            </a:r>
            <a:endParaRPr kumimoji="1" lang="en-US" altLang="ja-JP" sz="2000" dirty="0"/>
          </a:p>
          <a:p>
            <a:pPr algn="ctr"/>
            <a:r>
              <a:rPr kumimoji="1" lang="ja-JP" altLang="en-US" sz="2000" dirty="0"/>
              <a:t>確認･ｱｾｽﾒﾝﾄ･再ﾌﾟﾗﾝ</a:t>
            </a:r>
          </a:p>
        </p:txBody>
      </p:sp>
      <p:sp>
        <p:nvSpPr>
          <p:cNvPr id="37" name="テキスト ボックス 36"/>
          <p:cNvSpPr txBox="1"/>
          <p:nvPr/>
        </p:nvSpPr>
        <p:spPr>
          <a:xfrm>
            <a:off x="10359908" y="1708018"/>
            <a:ext cx="2521237" cy="369332"/>
          </a:xfrm>
          <a:prstGeom prst="rect">
            <a:avLst/>
          </a:prstGeom>
          <a:noFill/>
        </p:spPr>
        <p:txBody>
          <a:bodyPr wrap="square" rtlCol="0">
            <a:spAutoFit/>
          </a:bodyPr>
          <a:lstStyle/>
          <a:p>
            <a:r>
              <a:rPr kumimoji="1" lang="en-US" altLang="ja-JP" dirty="0">
                <a:solidFill>
                  <a:srgbClr val="002060"/>
                </a:solidFill>
              </a:rPr>
              <a:t>※</a:t>
            </a:r>
            <a:r>
              <a:rPr kumimoji="1" lang="ja-JP" altLang="en-US" b="1" dirty="0">
                <a:solidFill>
                  <a:srgbClr val="002060"/>
                </a:solidFill>
              </a:rPr>
              <a:t>外来栄養指導</a:t>
            </a:r>
          </a:p>
        </p:txBody>
      </p:sp>
      <p:cxnSp>
        <p:nvCxnSpPr>
          <p:cNvPr id="40" name="カギ線コネクタ 39"/>
          <p:cNvCxnSpPr/>
          <p:nvPr/>
        </p:nvCxnSpPr>
        <p:spPr>
          <a:xfrm flipV="1">
            <a:off x="6545179" y="1352052"/>
            <a:ext cx="1150346" cy="379009"/>
          </a:xfrm>
          <a:prstGeom prst="bentConnector3">
            <a:avLst>
              <a:gd name="adj1" fmla="val 58367"/>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437724" y="1403681"/>
            <a:ext cx="54071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6950285" y="890387"/>
            <a:ext cx="1495389"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2400" b="1" dirty="0">
                <a:solidFill>
                  <a:srgbClr val="FF0000"/>
                </a:solidFill>
              </a:rPr>
              <a:t>NST</a:t>
            </a:r>
            <a:r>
              <a:rPr kumimoji="1" lang="ja-JP" altLang="en-US" sz="2400" b="1" dirty="0">
                <a:solidFill>
                  <a:srgbClr val="FF0000"/>
                </a:solidFill>
              </a:rPr>
              <a:t>介入</a:t>
            </a:r>
          </a:p>
        </p:txBody>
      </p:sp>
      <p:sp>
        <p:nvSpPr>
          <p:cNvPr id="21" name="テキスト ボックス 20">
            <a:extLst>
              <a:ext uri="{FF2B5EF4-FFF2-40B4-BE49-F238E27FC236}">
                <a16:creationId xmlns:a16="http://schemas.microsoft.com/office/drawing/2014/main" id="{7AF802EC-9F2E-8F91-CA4A-9911192998CC}"/>
              </a:ext>
            </a:extLst>
          </p:cNvPr>
          <p:cNvSpPr txBox="1"/>
          <p:nvPr/>
        </p:nvSpPr>
        <p:spPr>
          <a:xfrm>
            <a:off x="294918" y="121398"/>
            <a:ext cx="11063516" cy="584775"/>
          </a:xfrm>
          <a:prstGeom prst="rect">
            <a:avLst/>
          </a:prstGeom>
          <a:noFill/>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栄養管理業務（管理栄養士病棟担当制）</a:t>
            </a:r>
          </a:p>
        </p:txBody>
      </p:sp>
      <p:sp>
        <p:nvSpPr>
          <p:cNvPr id="7" name="テキスト ボックス 6"/>
          <p:cNvSpPr txBox="1"/>
          <p:nvPr/>
        </p:nvSpPr>
        <p:spPr>
          <a:xfrm>
            <a:off x="183824" y="729652"/>
            <a:ext cx="470780" cy="461665"/>
          </a:xfrm>
          <a:prstGeom prst="rect">
            <a:avLst/>
          </a:prstGeom>
          <a:noFill/>
        </p:spPr>
        <p:txBody>
          <a:bodyPr wrap="square" rtlCol="0">
            <a:spAutoFit/>
          </a:bodyPr>
          <a:lstStyle/>
          <a:p>
            <a:r>
              <a:rPr lang="ja-JP" altLang="en-US" sz="2400" b="1" dirty="0"/>
              <a:t>①</a:t>
            </a:r>
            <a:endParaRPr kumimoji="1" lang="ja-JP" altLang="en-US" sz="2400" b="1" dirty="0"/>
          </a:p>
        </p:txBody>
      </p:sp>
      <p:sp>
        <p:nvSpPr>
          <p:cNvPr id="23" name="テキスト ボックス 22"/>
          <p:cNvSpPr txBox="1"/>
          <p:nvPr/>
        </p:nvSpPr>
        <p:spPr>
          <a:xfrm>
            <a:off x="3636939" y="710999"/>
            <a:ext cx="470780" cy="461665"/>
          </a:xfrm>
          <a:prstGeom prst="rect">
            <a:avLst/>
          </a:prstGeom>
          <a:noFill/>
        </p:spPr>
        <p:txBody>
          <a:bodyPr wrap="square" rtlCol="0">
            <a:spAutoFit/>
          </a:bodyPr>
          <a:lstStyle/>
          <a:p>
            <a:r>
              <a:rPr lang="ja-JP" altLang="en-US" sz="2400" b="1" dirty="0"/>
              <a:t>②</a:t>
            </a:r>
            <a:endParaRPr kumimoji="1" lang="ja-JP" altLang="en-US" sz="2400" b="1" dirty="0"/>
          </a:p>
        </p:txBody>
      </p:sp>
      <p:sp>
        <p:nvSpPr>
          <p:cNvPr id="24" name="テキスト ボックス 23"/>
          <p:cNvSpPr txBox="1"/>
          <p:nvPr/>
        </p:nvSpPr>
        <p:spPr>
          <a:xfrm>
            <a:off x="7827736" y="555293"/>
            <a:ext cx="470780" cy="461665"/>
          </a:xfrm>
          <a:prstGeom prst="rect">
            <a:avLst/>
          </a:prstGeom>
          <a:noFill/>
        </p:spPr>
        <p:txBody>
          <a:bodyPr wrap="square" rtlCol="0">
            <a:spAutoFit/>
          </a:bodyPr>
          <a:lstStyle/>
          <a:p>
            <a:r>
              <a:rPr lang="ja-JP" altLang="en-US" sz="2400" b="1" dirty="0"/>
              <a:t>③</a:t>
            </a:r>
            <a:endParaRPr kumimoji="1" lang="ja-JP" altLang="en-US" sz="2400" b="1" dirty="0"/>
          </a:p>
        </p:txBody>
      </p:sp>
    </p:spTree>
    <p:extLst>
      <p:ext uri="{BB962C8B-B14F-4D97-AF65-F5344CB8AC3E}">
        <p14:creationId xmlns:p14="http://schemas.microsoft.com/office/powerpoint/2010/main" val="3665007793"/>
      </p:ext>
    </p:extLst>
  </p:cSld>
  <p:clrMapOvr>
    <a:masterClrMapping/>
  </p:clrMapOvr>
  <mc:AlternateContent xmlns:mc="http://schemas.openxmlformats.org/markup-compatibility/2006" xmlns:p14="http://schemas.microsoft.com/office/powerpoint/2010/main">
    <mc:Choice Requires="p14">
      <p:transition spd="slow" p14:dur="2000" advTm="84443"/>
    </mc:Choice>
    <mc:Fallback xmlns="">
      <p:transition spd="slow" advTm="8444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BEAEF1AE-2D1F-E867-F951-85D37D8575FD}"/>
              </a:ext>
            </a:extLst>
          </p:cNvPr>
          <p:cNvGrpSpPr/>
          <p:nvPr/>
        </p:nvGrpSpPr>
        <p:grpSpPr>
          <a:xfrm>
            <a:off x="104878" y="901169"/>
            <a:ext cx="12066396" cy="4935187"/>
            <a:chOff x="104878" y="1712819"/>
            <a:chExt cx="12066396" cy="4935187"/>
          </a:xfrm>
        </p:grpSpPr>
        <p:pic>
          <p:nvPicPr>
            <p:cNvPr id="16" name="図 15">
              <a:extLst>
                <a:ext uri="{FF2B5EF4-FFF2-40B4-BE49-F238E27FC236}">
                  <a16:creationId xmlns:a16="http://schemas.microsoft.com/office/drawing/2014/main" id="{6A9EEA38-194C-5B1A-6159-415AEB2F0D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3293" y="1712819"/>
              <a:ext cx="4157981" cy="2731290"/>
            </a:xfrm>
            <a:prstGeom prst="rect">
              <a:avLst/>
            </a:prstGeom>
          </p:spPr>
        </p:pic>
        <p:pic>
          <p:nvPicPr>
            <p:cNvPr id="14" name="図 13">
              <a:extLst>
                <a:ext uri="{FF2B5EF4-FFF2-40B4-BE49-F238E27FC236}">
                  <a16:creationId xmlns:a16="http://schemas.microsoft.com/office/drawing/2014/main" id="{2AA057C9-3CFC-587E-17D6-F628F4E200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78" y="1736334"/>
              <a:ext cx="3908844" cy="2567638"/>
            </a:xfrm>
            <a:prstGeom prst="rect">
              <a:avLst/>
            </a:prstGeom>
          </p:spPr>
        </p:pic>
        <p:pic>
          <p:nvPicPr>
            <p:cNvPr id="15" name="図 14">
              <a:extLst>
                <a:ext uri="{FF2B5EF4-FFF2-40B4-BE49-F238E27FC236}">
                  <a16:creationId xmlns:a16="http://schemas.microsoft.com/office/drawing/2014/main" id="{32461978-DD31-1AD3-2CE2-E8A8C6C4F7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5736" y="1712821"/>
              <a:ext cx="4157981" cy="2731291"/>
            </a:xfrm>
            <a:prstGeom prst="rect">
              <a:avLst/>
            </a:prstGeom>
          </p:spPr>
        </p:pic>
        <p:pic>
          <p:nvPicPr>
            <p:cNvPr id="17" name="図 16">
              <a:extLst>
                <a:ext uri="{FF2B5EF4-FFF2-40B4-BE49-F238E27FC236}">
                  <a16:creationId xmlns:a16="http://schemas.microsoft.com/office/drawing/2014/main" id="{4BA0FA48-41D1-AB5E-651E-3949C87DAD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9550" y="4075196"/>
              <a:ext cx="3908844" cy="2567638"/>
            </a:xfrm>
            <a:prstGeom prst="rect">
              <a:avLst/>
            </a:prstGeom>
          </p:spPr>
        </p:pic>
        <p:pic>
          <p:nvPicPr>
            <p:cNvPr id="18" name="図 17">
              <a:extLst>
                <a:ext uri="{FF2B5EF4-FFF2-40B4-BE49-F238E27FC236}">
                  <a16:creationId xmlns:a16="http://schemas.microsoft.com/office/drawing/2014/main" id="{89E74646-0CFD-0F30-EDD1-CF547A84A0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2977" y="4080368"/>
              <a:ext cx="3908844" cy="2567638"/>
            </a:xfrm>
            <a:prstGeom prst="rect">
              <a:avLst/>
            </a:prstGeom>
          </p:spPr>
        </p:pic>
        <p:pic>
          <p:nvPicPr>
            <p:cNvPr id="20" name="図 19">
              <a:extLst>
                <a:ext uri="{FF2B5EF4-FFF2-40B4-BE49-F238E27FC236}">
                  <a16:creationId xmlns:a16="http://schemas.microsoft.com/office/drawing/2014/main" id="{8AD92EE9-22AF-D5F5-0D68-11EFD0EED7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50160" y="4075195"/>
              <a:ext cx="3908845" cy="2567638"/>
            </a:xfrm>
            <a:prstGeom prst="rect">
              <a:avLst/>
            </a:prstGeom>
          </p:spPr>
        </p:pic>
      </p:grpSp>
      <p:sp>
        <p:nvSpPr>
          <p:cNvPr id="2" name="テキスト ボックス 1">
            <a:extLst>
              <a:ext uri="{FF2B5EF4-FFF2-40B4-BE49-F238E27FC236}">
                <a16:creationId xmlns:a16="http://schemas.microsoft.com/office/drawing/2014/main" id="{6756BB71-F199-8A50-DB13-B2DA0D928B71}"/>
              </a:ext>
            </a:extLst>
          </p:cNvPr>
          <p:cNvSpPr txBox="1"/>
          <p:nvPr/>
        </p:nvSpPr>
        <p:spPr>
          <a:xfrm>
            <a:off x="339823" y="332074"/>
            <a:ext cx="5157627" cy="584775"/>
          </a:xfrm>
          <a:prstGeom prst="rect">
            <a:avLst/>
          </a:prstGeom>
          <a:noFill/>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給食管理業務</a:t>
            </a:r>
          </a:p>
        </p:txBody>
      </p:sp>
      <p:sp>
        <p:nvSpPr>
          <p:cNvPr id="5" name="テキスト ボックス 4">
            <a:extLst>
              <a:ext uri="{FF2B5EF4-FFF2-40B4-BE49-F238E27FC236}">
                <a16:creationId xmlns:a16="http://schemas.microsoft.com/office/drawing/2014/main" id="{1EAC5543-E007-075E-C6DB-E8527049EED3}"/>
              </a:ext>
            </a:extLst>
          </p:cNvPr>
          <p:cNvSpPr txBox="1"/>
          <p:nvPr/>
        </p:nvSpPr>
        <p:spPr>
          <a:xfrm>
            <a:off x="339823" y="5994833"/>
            <a:ext cx="10983074" cy="646331"/>
          </a:xfrm>
          <a:prstGeom prst="rect">
            <a:avLst/>
          </a:prstGeom>
          <a:noFill/>
          <a:ln w="28575">
            <a:solidFill>
              <a:schemeClr val="bg1">
                <a:lumMod val="65000"/>
              </a:schemeClr>
            </a:solidFill>
            <a:prstDash val="sysDash"/>
          </a:ln>
        </p:spPr>
        <p:txBody>
          <a:bodyPr wrap="square" rtlCol="0">
            <a:spAutoFit/>
          </a:bodyPr>
          <a:lstStyle/>
          <a:p>
            <a:r>
              <a:rPr kumimoji="1" lang="ja-JP" altLang="en-US" b="1" dirty="0"/>
              <a:t>献立：</a:t>
            </a:r>
            <a:r>
              <a:rPr kumimoji="1" lang="en-US" altLang="ja-JP" b="1" dirty="0"/>
              <a:t>28</a:t>
            </a:r>
            <a:r>
              <a:rPr kumimoji="1" lang="ja-JP" altLang="en-US" b="1" dirty="0"/>
              <a:t>日サイクル、毎週水曜日に金曜日～翌週木曜日の献立の見直し、</a:t>
            </a:r>
            <a:r>
              <a:rPr kumimoji="1" lang="en-US" altLang="ja-JP" b="1" dirty="0"/>
              <a:t>1</a:t>
            </a:r>
            <a:r>
              <a:rPr kumimoji="1" lang="ja-JP" altLang="en-US" b="1" dirty="0"/>
              <a:t>週間分の在庫発注、予定発注</a:t>
            </a:r>
            <a:endParaRPr kumimoji="1" lang="en-US" altLang="ja-JP" b="1" dirty="0"/>
          </a:p>
          <a:p>
            <a:r>
              <a:rPr kumimoji="1" lang="ja-JP" altLang="en-US" b="1" dirty="0"/>
              <a:t>　　　</a:t>
            </a:r>
            <a:r>
              <a:rPr kumimoji="1" lang="en-US" altLang="ja-JP" b="1" dirty="0"/>
              <a:t>※</a:t>
            </a:r>
            <a:r>
              <a:rPr kumimoji="1" lang="ja-JP" altLang="en-US" b="1" dirty="0"/>
              <a:t>献立の見直し：管理栄養士</a:t>
            </a:r>
            <a:r>
              <a:rPr kumimoji="1" lang="en-US" altLang="ja-JP" b="1" dirty="0"/>
              <a:t>1</a:t>
            </a:r>
            <a:r>
              <a:rPr kumimoji="1" lang="ja-JP" altLang="en-US" b="1" dirty="0"/>
              <a:t>名と室長、発注：栄養事務、野菜の切り方の指示：各管理栄養士</a:t>
            </a:r>
          </a:p>
        </p:txBody>
      </p:sp>
    </p:spTree>
    <p:extLst>
      <p:ext uri="{BB962C8B-B14F-4D97-AF65-F5344CB8AC3E}">
        <p14:creationId xmlns:p14="http://schemas.microsoft.com/office/powerpoint/2010/main" val="319796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C849889-B7FF-434A-32CD-010C330FD101}"/>
              </a:ext>
            </a:extLst>
          </p:cNvPr>
          <p:cNvPicPr>
            <a:picLocks noChangeAspect="1"/>
          </p:cNvPicPr>
          <p:nvPr/>
        </p:nvPicPr>
        <p:blipFill rotWithShape="1">
          <a:blip r:embed="rId3"/>
          <a:srcRect l="4092" t="25205" r="42272" b="4503"/>
          <a:stretch/>
        </p:blipFill>
        <p:spPr>
          <a:xfrm>
            <a:off x="2917861" y="59816"/>
            <a:ext cx="9184735" cy="6770779"/>
          </a:xfrm>
          <a:prstGeom prst="rect">
            <a:avLst/>
          </a:prstGeom>
        </p:spPr>
      </p:pic>
      <p:sp>
        <p:nvSpPr>
          <p:cNvPr id="10" name="正方形/長方形 9">
            <a:extLst>
              <a:ext uri="{FF2B5EF4-FFF2-40B4-BE49-F238E27FC236}">
                <a16:creationId xmlns:a16="http://schemas.microsoft.com/office/drawing/2014/main" id="{74BC5DB4-871D-D9D3-8687-9E12D3D7F8D3}"/>
              </a:ext>
            </a:extLst>
          </p:cNvPr>
          <p:cNvSpPr/>
          <p:nvPr/>
        </p:nvSpPr>
        <p:spPr>
          <a:xfrm>
            <a:off x="4096943" y="4982605"/>
            <a:ext cx="6988870" cy="380504"/>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 name="正方形/長方形 3">
            <a:extLst>
              <a:ext uri="{FF2B5EF4-FFF2-40B4-BE49-F238E27FC236}">
                <a16:creationId xmlns:a16="http://schemas.microsoft.com/office/drawing/2014/main" id="{78012C7D-7F29-84D2-8CFA-D2780A014E4B}"/>
              </a:ext>
            </a:extLst>
          </p:cNvPr>
          <p:cNvSpPr/>
          <p:nvPr/>
        </p:nvSpPr>
        <p:spPr>
          <a:xfrm>
            <a:off x="6421347" y="1181527"/>
            <a:ext cx="380145" cy="466978"/>
          </a:xfrm>
          <a:prstGeom prst="rect">
            <a:avLst/>
          </a:prstGeom>
          <a:solidFill>
            <a:schemeClr val="accent5">
              <a:alpha val="2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chemeClr val="tx1"/>
                </a:solidFill>
              </a:rPr>
              <a:t>外来指導</a:t>
            </a:r>
          </a:p>
        </p:txBody>
      </p:sp>
      <p:sp>
        <p:nvSpPr>
          <p:cNvPr id="5" name="正方形/長方形 4">
            <a:extLst>
              <a:ext uri="{FF2B5EF4-FFF2-40B4-BE49-F238E27FC236}">
                <a16:creationId xmlns:a16="http://schemas.microsoft.com/office/drawing/2014/main" id="{49C1F3F6-0959-0D35-B886-9BA148B91649}"/>
              </a:ext>
            </a:extLst>
          </p:cNvPr>
          <p:cNvSpPr/>
          <p:nvPr/>
        </p:nvSpPr>
        <p:spPr>
          <a:xfrm>
            <a:off x="6018951" y="2083940"/>
            <a:ext cx="380145" cy="466978"/>
          </a:xfrm>
          <a:prstGeom prst="rect">
            <a:avLst/>
          </a:prstGeom>
          <a:solidFill>
            <a:schemeClr val="accent5">
              <a:alpha val="2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chemeClr val="tx1"/>
                </a:solidFill>
              </a:rPr>
              <a:t>外来</a:t>
            </a:r>
            <a:endParaRPr kumimoji="1" lang="en-US" altLang="ja-JP" sz="700" b="1" dirty="0">
              <a:solidFill>
                <a:schemeClr val="tx1"/>
              </a:solidFill>
            </a:endParaRPr>
          </a:p>
          <a:p>
            <a:pPr algn="ctr"/>
            <a:r>
              <a:rPr kumimoji="1" lang="ja-JP" altLang="en-US" sz="700" b="1" dirty="0">
                <a:solidFill>
                  <a:schemeClr val="tx1"/>
                </a:solidFill>
              </a:rPr>
              <a:t>指導</a:t>
            </a:r>
          </a:p>
        </p:txBody>
      </p:sp>
      <p:sp>
        <p:nvSpPr>
          <p:cNvPr id="6" name="正方形/長方形 5">
            <a:extLst>
              <a:ext uri="{FF2B5EF4-FFF2-40B4-BE49-F238E27FC236}">
                <a16:creationId xmlns:a16="http://schemas.microsoft.com/office/drawing/2014/main" id="{20A7C720-672E-FD2C-2BCB-6DE99DF7C7F2}"/>
              </a:ext>
            </a:extLst>
          </p:cNvPr>
          <p:cNvSpPr/>
          <p:nvPr/>
        </p:nvSpPr>
        <p:spPr>
          <a:xfrm>
            <a:off x="5589142" y="1631632"/>
            <a:ext cx="407546" cy="466978"/>
          </a:xfrm>
          <a:prstGeom prst="rect">
            <a:avLst/>
          </a:prstGeom>
          <a:solidFill>
            <a:schemeClr val="accent5">
              <a:alpha val="2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外来指導</a:t>
            </a:r>
          </a:p>
        </p:txBody>
      </p:sp>
      <p:sp>
        <p:nvSpPr>
          <p:cNvPr id="11" name="正方形/長方形 10">
            <a:extLst>
              <a:ext uri="{FF2B5EF4-FFF2-40B4-BE49-F238E27FC236}">
                <a16:creationId xmlns:a16="http://schemas.microsoft.com/office/drawing/2014/main" id="{4D602015-45BC-F3B5-C29F-177326129F7D}"/>
              </a:ext>
            </a:extLst>
          </p:cNvPr>
          <p:cNvSpPr/>
          <p:nvPr/>
        </p:nvSpPr>
        <p:spPr>
          <a:xfrm>
            <a:off x="5592841" y="3445360"/>
            <a:ext cx="407546" cy="466978"/>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入院指導</a:t>
            </a:r>
          </a:p>
        </p:txBody>
      </p:sp>
      <p:sp>
        <p:nvSpPr>
          <p:cNvPr id="12" name="正方形/長方形 11">
            <a:extLst>
              <a:ext uri="{FF2B5EF4-FFF2-40B4-BE49-F238E27FC236}">
                <a16:creationId xmlns:a16="http://schemas.microsoft.com/office/drawing/2014/main" id="{F9C2120A-5ECF-CE25-6631-26F04295B265}"/>
              </a:ext>
            </a:extLst>
          </p:cNvPr>
          <p:cNvSpPr/>
          <p:nvPr/>
        </p:nvSpPr>
        <p:spPr>
          <a:xfrm>
            <a:off x="9837790" y="3912338"/>
            <a:ext cx="693221" cy="466978"/>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入院指導</a:t>
            </a:r>
          </a:p>
        </p:txBody>
      </p:sp>
      <p:sp>
        <p:nvSpPr>
          <p:cNvPr id="13" name="正方形/長方形 12">
            <a:extLst>
              <a:ext uri="{FF2B5EF4-FFF2-40B4-BE49-F238E27FC236}">
                <a16:creationId xmlns:a16="http://schemas.microsoft.com/office/drawing/2014/main" id="{64804D1E-0D00-AE0D-85D7-DE15FECCA3FB}"/>
              </a:ext>
            </a:extLst>
          </p:cNvPr>
          <p:cNvSpPr/>
          <p:nvPr/>
        </p:nvSpPr>
        <p:spPr>
          <a:xfrm>
            <a:off x="8824069" y="2993390"/>
            <a:ext cx="480892" cy="466978"/>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入院指導</a:t>
            </a:r>
          </a:p>
        </p:txBody>
      </p:sp>
      <p:sp>
        <p:nvSpPr>
          <p:cNvPr id="14" name="正方形/長方形 13">
            <a:extLst>
              <a:ext uri="{FF2B5EF4-FFF2-40B4-BE49-F238E27FC236}">
                <a16:creationId xmlns:a16="http://schemas.microsoft.com/office/drawing/2014/main" id="{17A66928-3C79-8ED1-D9FE-F2AF9421C5C3}"/>
              </a:ext>
            </a:extLst>
          </p:cNvPr>
          <p:cNvSpPr/>
          <p:nvPr/>
        </p:nvSpPr>
        <p:spPr>
          <a:xfrm>
            <a:off x="9304961" y="2540644"/>
            <a:ext cx="532829" cy="466978"/>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入院</a:t>
            </a:r>
            <a:endParaRPr kumimoji="1" lang="en-US" altLang="ja-JP" sz="900" b="1" dirty="0">
              <a:solidFill>
                <a:schemeClr val="tx1"/>
              </a:solidFill>
            </a:endParaRPr>
          </a:p>
          <a:p>
            <a:pPr algn="ctr"/>
            <a:r>
              <a:rPr kumimoji="1" lang="ja-JP" altLang="en-US" sz="900" b="1" dirty="0">
                <a:solidFill>
                  <a:schemeClr val="tx1"/>
                </a:solidFill>
              </a:rPr>
              <a:t>指導</a:t>
            </a:r>
          </a:p>
        </p:txBody>
      </p:sp>
      <p:sp>
        <p:nvSpPr>
          <p:cNvPr id="15" name="正方形/長方形 14">
            <a:extLst>
              <a:ext uri="{FF2B5EF4-FFF2-40B4-BE49-F238E27FC236}">
                <a16:creationId xmlns:a16="http://schemas.microsoft.com/office/drawing/2014/main" id="{CC2C5FAC-0ECE-BF66-1649-1C749AF691CE}"/>
              </a:ext>
            </a:extLst>
          </p:cNvPr>
          <p:cNvSpPr/>
          <p:nvPr/>
        </p:nvSpPr>
        <p:spPr>
          <a:xfrm>
            <a:off x="6606283" y="2555447"/>
            <a:ext cx="659216" cy="412064"/>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B</a:t>
            </a:r>
          </a:p>
          <a:p>
            <a:pPr algn="ctr"/>
            <a:r>
              <a:rPr kumimoji="1" lang="ja-JP" altLang="en-US" sz="900" b="1" dirty="0">
                <a:solidFill>
                  <a:schemeClr val="tx1"/>
                </a:solidFill>
              </a:rPr>
              <a:t>チェック</a:t>
            </a:r>
          </a:p>
        </p:txBody>
      </p:sp>
      <p:sp>
        <p:nvSpPr>
          <p:cNvPr id="16" name="正方形/長方形 15">
            <a:extLst>
              <a:ext uri="{FF2B5EF4-FFF2-40B4-BE49-F238E27FC236}">
                <a16:creationId xmlns:a16="http://schemas.microsoft.com/office/drawing/2014/main" id="{6AE0664C-6C72-D02F-9EEB-4A451B2854EF}"/>
              </a:ext>
            </a:extLst>
          </p:cNvPr>
          <p:cNvSpPr/>
          <p:nvPr/>
        </p:nvSpPr>
        <p:spPr>
          <a:xfrm>
            <a:off x="6399096" y="1659153"/>
            <a:ext cx="1017143" cy="412063"/>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solidFill>
              </a:rPr>
              <a:t>A</a:t>
            </a:r>
          </a:p>
          <a:p>
            <a:pPr algn="ctr"/>
            <a:r>
              <a:rPr kumimoji="1" lang="ja-JP" altLang="en-US" sz="1000" b="1" dirty="0">
                <a:solidFill>
                  <a:schemeClr val="tx1"/>
                </a:solidFill>
              </a:rPr>
              <a:t>オヤツ</a:t>
            </a:r>
          </a:p>
        </p:txBody>
      </p:sp>
      <p:sp>
        <p:nvSpPr>
          <p:cNvPr id="17" name="正方形/長方形 16">
            <a:extLst>
              <a:ext uri="{FF2B5EF4-FFF2-40B4-BE49-F238E27FC236}">
                <a16:creationId xmlns:a16="http://schemas.microsoft.com/office/drawing/2014/main" id="{3B79D1A5-A3F2-A719-12C5-A475684DB664}"/>
              </a:ext>
            </a:extLst>
          </p:cNvPr>
          <p:cNvSpPr/>
          <p:nvPr/>
        </p:nvSpPr>
        <p:spPr>
          <a:xfrm>
            <a:off x="6421347" y="3016937"/>
            <a:ext cx="1017143" cy="412063"/>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solidFill>
              </a:rPr>
              <a:t>A</a:t>
            </a:r>
          </a:p>
          <a:p>
            <a:pPr algn="ctr"/>
            <a:r>
              <a:rPr kumimoji="1" lang="ja-JP" altLang="en-US" sz="1000" b="1" dirty="0">
                <a:solidFill>
                  <a:schemeClr val="tx1"/>
                </a:solidFill>
              </a:rPr>
              <a:t>おかず</a:t>
            </a:r>
          </a:p>
        </p:txBody>
      </p:sp>
      <p:sp>
        <p:nvSpPr>
          <p:cNvPr id="18" name="正方形/長方形 17">
            <a:extLst>
              <a:ext uri="{FF2B5EF4-FFF2-40B4-BE49-F238E27FC236}">
                <a16:creationId xmlns:a16="http://schemas.microsoft.com/office/drawing/2014/main" id="{B199F50C-F8B2-2A27-C36C-2D2764F03D28}"/>
              </a:ext>
            </a:extLst>
          </p:cNvPr>
          <p:cNvSpPr/>
          <p:nvPr/>
        </p:nvSpPr>
        <p:spPr>
          <a:xfrm>
            <a:off x="8165096" y="2098611"/>
            <a:ext cx="401083" cy="457650"/>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C</a:t>
            </a:r>
          </a:p>
          <a:p>
            <a:pPr algn="ctr"/>
            <a:r>
              <a:rPr kumimoji="1" lang="ja-JP" altLang="en-US" sz="900" b="1" dirty="0">
                <a:solidFill>
                  <a:schemeClr val="tx1"/>
                </a:solidFill>
              </a:rPr>
              <a:t>残食</a:t>
            </a:r>
            <a:endParaRPr kumimoji="1" lang="en-US" altLang="ja-JP" sz="900" b="1" dirty="0">
              <a:solidFill>
                <a:schemeClr val="tx1"/>
              </a:solidFill>
            </a:endParaRPr>
          </a:p>
        </p:txBody>
      </p:sp>
      <p:sp>
        <p:nvSpPr>
          <p:cNvPr id="19" name="正方形/長方形 18">
            <a:extLst>
              <a:ext uri="{FF2B5EF4-FFF2-40B4-BE49-F238E27FC236}">
                <a16:creationId xmlns:a16="http://schemas.microsoft.com/office/drawing/2014/main" id="{B95490DF-42CC-B21E-35D8-B1119060087C}"/>
              </a:ext>
            </a:extLst>
          </p:cNvPr>
          <p:cNvSpPr/>
          <p:nvPr/>
        </p:nvSpPr>
        <p:spPr>
          <a:xfrm>
            <a:off x="4592099" y="1159045"/>
            <a:ext cx="532829" cy="457650"/>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残食</a:t>
            </a:r>
            <a:endParaRPr kumimoji="1" lang="en-US" altLang="ja-JP" sz="1000" b="1" dirty="0">
              <a:solidFill>
                <a:schemeClr val="tx1"/>
              </a:solidFill>
            </a:endParaRPr>
          </a:p>
        </p:txBody>
      </p:sp>
      <p:sp>
        <p:nvSpPr>
          <p:cNvPr id="22" name="正方形/長方形 21">
            <a:extLst>
              <a:ext uri="{FF2B5EF4-FFF2-40B4-BE49-F238E27FC236}">
                <a16:creationId xmlns:a16="http://schemas.microsoft.com/office/drawing/2014/main" id="{6BD6398E-37E6-F3BC-284A-F0962A8B137E}"/>
              </a:ext>
            </a:extLst>
          </p:cNvPr>
          <p:cNvSpPr/>
          <p:nvPr/>
        </p:nvSpPr>
        <p:spPr>
          <a:xfrm>
            <a:off x="4092370" y="2552336"/>
            <a:ext cx="499729" cy="451329"/>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事務所掃除</a:t>
            </a:r>
          </a:p>
        </p:txBody>
      </p:sp>
      <p:sp>
        <p:nvSpPr>
          <p:cNvPr id="23" name="正方形/長方形 22">
            <a:extLst>
              <a:ext uri="{FF2B5EF4-FFF2-40B4-BE49-F238E27FC236}">
                <a16:creationId xmlns:a16="http://schemas.microsoft.com/office/drawing/2014/main" id="{D2484A3C-9EF7-56FC-F0D4-EA8916794500}"/>
              </a:ext>
            </a:extLst>
          </p:cNvPr>
          <p:cNvSpPr/>
          <p:nvPr/>
        </p:nvSpPr>
        <p:spPr>
          <a:xfrm>
            <a:off x="4092370" y="3922612"/>
            <a:ext cx="499729" cy="427402"/>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配膳車掃除</a:t>
            </a:r>
          </a:p>
        </p:txBody>
      </p:sp>
      <p:sp>
        <p:nvSpPr>
          <p:cNvPr id="24" name="正方形/長方形 23">
            <a:extLst>
              <a:ext uri="{FF2B5EF4-FFF2-40B4-BE49-F238E27FC236}">
                <a16:creationId xmlns:a16="http://schemas.microsoft.com/office/drawing/2014/main" id="{09FE1084-709D-5A69-39C2-BFB03EA40349}"/>
              </a:ext>
            </a:extLst>
          </p:cNvPr>
          <p:cNvSpPr/>
          <p:nvPr/>
        </p:nvSpPr>
        <p:spPr>
          <a:xfrm>
            <a:off x="4096943" y="3003665"/>
            <a:ext cx="499729" cy="427402"/>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配膳車掃除</a:t>
            </a:r>
          </a:p>
        </p:txBody>
      </p:sp>
      <p:sp>
        <p:nvSpPr>
          <p:cNvPr id="25" name="正方形/長方形 24">
            <a:extLst>
              <a:ext uri="{FF2B5EF4-FFF2-40B4-BE49-F238E27FC236}">
                <a16:creationId xmlns:a16="http://schemas.microsoft.com/office/drawing/2014/main" id="{C7DCECC3-724F-37B1-8698-DA9E42661C6F}"/>
              </a:ext>
            </a:extLst>
          </p:cNvPr>
          <p:cNvSpPr/>
          <p:nvPr/>
        </p:nvSpPr>
        <p:spPr>
          <a:xfrm>
            <a:off x="4092370" y="1170395"/>
            <a:ext cx="499729" cy="446300"/>
          </a:xfrm>
          <a:prstGeom prst="rect">
            <a:avLst/>
          </a:prstGeom>
          <a:solidFill>
            <a:schemeClr val="accent2">
              <a:alpha val="2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ICU</a:t>
            </a:r>
            <a:r>
              <a:rPr kumimoji="1" lang="ja-JP" altLang="en-US" sz="1100" b="1" dirty="0">
                <a:solidFill>
                  <a:schemeClr val="tx1"/>
                </a:solidFill>
              </a:rPr>
              <a:t>ｶﾝﾌｧ</a:t>
            </a:r>
          </a:p>
        </p:txBody>
      </p:sp>
      <p:sp>
        <p:nvSpPr>
          <p:cNvPr id="26" name="正方形/長方形 25">
            <a:extLst>
              <a:ext uri="{FF2B5EF4-FFF2-40B4-BE49-F238E27FC236}">
                <a16:creationId xmlns:a16="http://schemas.microsoft.com/office/drawing/2014/main" id="{FF87B5DE-3393-9537-3178-E58417916A63}"/>
              </a:ext>
            </a:extLst>
          </p:cNvPr>
          <p:cNvSpPr/>
          <p:nvPr/>
        </p:nvSpPr>
        <p:spPr>
          <a:xfrm>
            <a:off x="4091921" y="2083414"/>
            <a:ext cx="499729" cy="446300"/>
          </a:xfrm>
          <a:prstGeom prst="rect">
            <a:avLst/>
          </a:prstGeom>
          <a:solidFill>
            <a:schemeClr val="accent2">
              <a:alpha val="2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ICU</a:t>
            </a:r>
            <a:r>
              <a:rPr kumimoji="1" lang="ja-JP" altLang="en-US" sz="1100" b="1" dirty="0">
                <a:solidFill>
                  <a:schemeClr val="tx1"/>
                </a:solidFill>
              </a:rPr>
              <a:t>ｶﾝﾌｧ</a:t>
            </a:r>
          </a:p>
        </p:txBody>
      </p:sp>
      <p:sp>
        <p:nvSpPr>
          <p:cNvPr id="27" name="正方形/長方形 26">
            <a:extLst>
              <a:ext uri="{FF2B5EF4-FFF2-40B4-BE49-F238E27FC236}">
                <a16:creationId xmlns:a16="http://schemas.microsoft.com/office/drawing/2014/main" id="{BCCE5033-29BF-7358-F8DE-E7EE1D9933F2}"/>
              </a:ext>
            </a:extLst>
          </p:cNvPr>
          <p:cNvSpPr/>
          <p:nvPr/>
        </p:nvSpPr>
        <p:spPr>
          <a:xfrm>
            <a:off x="9327793" y="1641906"/>
            <a:ext cx="499724" cy="446300"/>
          </a:xfrm>
          <a:prstGeom prst="rect">
            <a:avLst/>
          </a:prstGeom>
          <a:solidFill>
            <a:schemeClr val="accent2">
              <a:alpha val="2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DM</a:t>
            </a:r>
          </a:p>
          <a:p>
            <a:pPr algn="ctr"/>
            <a:r>
              <a:rPr kumimoji="1" lang="ja-JP" altLang="en-US" sz="1100" b="1" dirty="0">
                <a:solidFill>
                  <a:schemeClr val="tx1"/>
                </a:solidFill>
              </a:rPr>
              <a:t>ｶﾝﾌｧ</a:t>
            </a:r>
          </a:p>
        </p:txBody>
      </p:sp>
      <p:sp>
        <p:nvSpPr>
          <p:cNvPr id="28" name="正方形/長方形 27">
            <a:extLst>
              <a:ext uri="{FF2B5EF4-FFF2-40B4-BE49-F238E27FC236}">
                <a16:creationId xmlns:a16="http://schemas.microsoft.com/office/drawing/2014/main" id="{C9ADBFF5-CABC-F315-3419-503D6EA1BF38}"/>
              </a:ext>
            </a:extLst>
          </p:cNvPr>
          <p:cNvSpPr/>
          <p:nvPr/>
        </p:nvSpPr>
        <p:spPr>
          <a:xfrm>
            <a:off x="6407827" y="3922612"/>
            <a:ext cx="693222" cy="412063"/>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solidFill>
              </a:rPr>
              <a:t>A</a:t>
            </a:r>
          </a:p>
          <a:p>
            <a:pPr algn="ctr"/>
            <a:r>
              <a:rPr kumimoji="1" lang="ja-JP" altLang="en-US" sz="1000" b="1" dirty="0">
                <a:solidFill>
                  <a:schemeClr val="tx1"/>
                </a:solidFill>
              </a:rPr>
              <a:t>コメント</a:t>
            </a:r>
          </a:p>
        </p:txBody>
      </p:sp>
      <p:sp>
        <p:nvSpPr>
          <p:cNvPr id="29" name="正方形/長方形 28">
            <a:extLst>
              <a:ext uri="{FF2B5EF4-FFF2-40B4-BE49-F238E27FC236}">
                <a16:creationId xmlns:a16="http://schemas.microsoft.com/office/drawing/2014/main" id="{C5E36FB8-4D5B-6440-1D08-DA508F13B9AD}"/>
              </a:ext>
            </a:extLst>
          </p:cNvPr>
          <p:cNvSpPr/>
          <p:nvPr/>
        </p:nvSpPr>
        <p:spPr>
          <a:xfrm>
            <a:off x="10187107" y="1181527"/>
            <a:ext cx="532829" cy="435168"/>
          </a:xfrm>
          <a:prstGeom prst="rect">
            <a:avLst/>
          </a:prstGeom>
          <a:solidFill>
            <a:schemeClr val="accent6">
              <a:alpha val="2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責任者</a:t>
            </a:r>
            <a:endParaRPr kumimoji="1" lang="en-US" altLang="ja-JP" sz="900" b="1" dirty="0">
              <a:solidFill>
                <a:schemeClr val="tx1"/>
              </a:solidFill>
            </a:endParaRPr>
          </a:p>
          <a:p>
            <a:pPr algn="ctr"/>
            <a:r>
              <a:rPr kumimoji="1" lang="ja-JP" altLang="en-US" sz="900" b="1" dirty="0">
                <a:solidFill>
                  <a:schemeClr val="tx1"/>
                </a:solidFill>
              </a:rPr>
              <a:t>会議</a:t>
            </a:r>
          </a:p>
        </p:txBody>
      </p:sp>
      <p:sp>
        <p:nvSpPr>
          <p:cNvPr id="30" name="正方形/長方形 29">
            <a:extLst>
              <a:ext uri="{FF2B5EF4-FFF2-40B4-BE49-F238E27FC236}">
                <a16:creationId xmlns:a16="http://schemas.microsoft.com/office/drawing/2014/main" id="{95CCB451-A559-6CD9-2458-E31B76A1D14E}"/>
              </a:ext>
            </a:extLst>
          </p:cNvPr>
          <p:cNvSpPr/>
          <p:nvPr/>
        </p:nvSpPr>
        <p:spPr>
          <a:xfrm>
            <a:off x="10682444" y="1639326"/>
            <a:ext cx="401083" cy="466977"/>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配膳前</a:t>
            </a:r>
            <a:endParaRPr kumimoji="1" lang="en-US" altLang="ja-JP" sz="800" b="1" dirty="0">
              <a:solidFill>
                <a:schemeClr val="tx1"/>
              </a:solidFill>
            </a:endParaRPr>
          </a:p>
          <a:p>
            <a:pPr algn="ctr"/>
            <a:r>
              <a:rPr kumimoji="1" lang="ja-JP" altLang="en-US" sz="800" b="1" dirty="0">
                <a:solidFill>
                  <a:schemeClr val="tx1"/>
                </a:solidFill>
              </a:rPr>
              <a:t>チェック</a:t>
            </a:r>
          </a:p>
        </p:txBody>
      </p:sp>
      <p:sp>
        <p:nvSpPr>
          <p:cNvPr id="31" name="テキスト ボックス 30">
            <a:extLst>
              <a:ext uri="{FF2B5EF4-FFF2-40B4-BE49-F238E27FC236}">
                <a16:creationId xmlns:a16="http://schemas.microsoft.com/office/drawing/2014/main" id="{60740202-F1A6-4AD2-B1AD-7BB6E7C104DF}"/>
              </a:ext>
            </a:extLst>
          </p:cNvPr>
          <p:cNvSpPr txBox="1"/>
          <p:nvPr/>
        </p:nvSpPr>
        <p:spPr>
          <a:xfrm>
            <a:off x="4080618" y="1726556"/>
            <a:ext cx="499729" cy="276999"/>
          </a:xfrm>
          <a:prstGeom prst="rect">
            <a:avLst/>
          </a:prstGeom>
          <a:noFill/>
        </p:spPr>
        <p:txBody>
          <a:bodyPr wrap="square" rtlCol="0">
            <a:spAutoFit/>
          </a:bodyPr>
          <a:lstStyle/>
          <a:p>
            <a:r>
              <a:rPr kumimoji="1" lang="ja-JP" altLang="en-US" sz="1200" dirty="0">
                <a:solidFill>
                  <a:srgbClr val="FF0000"/>
                </a:solidFill>
              </a:rPr>
              <a:t>遅番</a:t>
            </a:r>
          </a:p>
        </p:txBody>
      </p:sp>
      <p:sp>
        <p:nvSpPr>
          <p:cNvPr id="32" name="正方形/長方形 31">
            <a:extLst>
              <a:ext uri="{FF2B5EF4-FFF2-40B4-BE49-F238E27FC236}">
                <a16:creationId xmlns:a16="http://schemas.microsoft.com/office/drawing/2014/main" id="{91885879-597F-108D-E1FC-B93AB608F05F}"/>
              </a:ext>
            </a:extLst>
          </p:cNvPr>
          <p:cNvSpPr/>
          <p:nvPr/>
        </p:nvSpPr>
        <p:spPr>
          <a:xfrm>
            <a:off x="5124928" y="3912338"/>
            <a:ext cx="424069" cy="456704"/>
          </a:xfrm>
          <a:prstGeom prst="rect">
            <a:avLst/>
          </a:prstGeom>
          <a:solidFill>
            <a:srgbClr val="7030A0">
              <a:alpha val="20000"/>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リハ口腔</a:t>
            </a:r>
          </a:p>
        </p:txBody>
      </p:sp>
      <p:sp>
        <p:nvSpPr>
          <p:cNvPr id="34" name="正方形/長方形 33">
            <a:extLst>
              <a:ext uri="{FF2B5EF4-FFF2-40B4-BE49-F238E27FC236}">
                <a16:creationId xmlns:a16="http://schemas.microsoft.com/office/drawing/2014/main" id="{0F1C5EAE-33AB-98B3-4B14-8D23E78DE45F}"/>
              </a:ext>
            </a:extLst>
          </p:cNvPr>
          <p:cNvSpPr/>
          <p:nvPr/>
        </p:nvSpPr>
        <p:spPr>
          <a:xfrm>
            <a:off x="8804477" y="3893310"/>
            <a:ext cx="424069" cy="456704"/>
          </a:xfrm>
          <a:prstGeom prst="rect">
            <a:avLst/>
          </a:prstGeom>
          <a:solidFill>
            <a:srgbClr val="7030A0">
              <a:alpha val="20000"/>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リハ口腔</a:t>
            </a:r>
          </a:p>
        </p:txBody>
      </p:sp>
      <p:sp>
        <p:nvSpPr>
          <p:cNvPr id="37" name="テキスト ボックス 36">
            <a:extLst>
              <a:ext uri="{FF2B5EF4-FFF2-40B4-BE49-F238E27FC236}">
                <a16:creationId xmlns:a16="http://schemas.microsoft.com/office/drawing/2014/main" id="{74E50776-80E4-FABA-AF0D-DE387FA5C9D0}"/>
              </a:ext>
            </a:extLst>
          </p:cNvPr>
          <p:cNvSpPr txBox="1"/>
          <p:nvPr/>
        </p:nvSpPr>
        <p:spPr>
          <a:xfrm>
            <a:off x="7463813" y="1190943"/>
            <a:ext cx="346249" cy="3164280"/>
          </a:xfrm>
          <a:prstGeom prst="rect">
            <a:avLst/>
          </a:prstGeom>
          <a:solidFill>
            <a:srgbClr val="FFFF00">
              <a:alpha val="20000"/>
            </a:srgbClr>
          </a:solidFill>
          <a:ln>
            <a:solidFill>
              <a:srgbClr val="FFFF00"/>
            </a:solidFill>
          </a:ln>
        </p:spPr>
        <p:txBody>
          <a:bodyPr vert="eaVert" wrap="square" rtlCol="0">
            <a:spAutoFit/>
          </a:bodyPr>
          <a:lstStyle/>
          <a:p>
            <a:pPr algn="ctr"/>
            <a:r>
              <a:rPr kumimoji="1" lang="ja-JP" altLang="en-US" sz="1050" b="1" dirty="0"/>
              <a:t>ミールラウンド</a:t>
            </a:r>
          </a:p>
        </p:txBody>
      </p:sp>
      <p:sp>
        <p:nvSpPr>
          <p:cNvPr id="40" name="正方形/長方形 39">
            <a:extLst>
              <a:ext uri="{FF2B5EF4-FFF2-40B4-BE49-F238E27FC236}">
                <a16:creationId xmlns:a16="http://schemas.microsoft.com/office/drawing/2014/main" id="{8BE049FB-EDCC-C2D1-3903-B3C3AC23A660}"/>
              </a:ext>
            </a:extLst>
          </p:cNvPr>
          <p:cNvSpPr/>
          <p:nvPr/>
        </p:nvSpPr>
        <p:spPr>
          <a:xfrm flipV="1">
            <a:off x="4837199" y="1991663"/>
            <a:ext cx="606387" cy="83811"/>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1" name="正方形/長方形 40">
            <a:extLst>
              <a:ext uri="{FF2B5EF4-FFF2-40B4-BE49-F238E27FC236}">
                <a16:creationId xmlns:a16="http://schemas.microsoft.com/office/drawing/2014/main" id="{B5FEB6CB-9C52-ABC1-10EF-1B0641C30F7F}"/>
              </a:ext>
            </a:extLst>
          </p:cNvPr>
          <p:cNvSpPr/>
          <p:nvPr/>
        </p:nvSpPr>
        <p:spPr>
          <a:xfrm flipV="1">
            <a:off x="5112887" y="2442009"/>
            <a:ext cx="606387" cy="83811"/>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2" name="正方形/長方形 41">
            <a:extLst>
              <a:ext uri="{FF2B5EF4-FFF2-40B4-BE49-F238E27FC236}">
                <a16:creationId xmlns:a16="http://schemas.microsoft.com/office/drawing/2014/main" id="{C5D443CF-387A-9B9C-F395-9BE530208F6C}"/>
              </a:ext>
            </a:extLst>
          </p:cNvPr>
          <p:cNvSpPr/>
          <p:nvPr/>
        </p:nvSpPr>
        <p:spPr>
          <a:xfrm flipV="1">
            <a:off x="5809812" y="2892357"/>
            <a:ext cx="606387" cy="83811"/>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3" name="正方形/長方形 42">
            <a:extLst>
              <a:ext uri="{FF2B5EF4-FFF2-40B4-BE49-F238E27FC236}">
                <a16:creationId xmlns:a16="http://schemas.microsoft.com/office/drawing/2014/main" id="{8E5A149E-5290-8F71-B0F2-792A8947749D}"/>
              </a:ext>
            </a:extLst>
          </p:cNvPr>
          <p:cNvSpPr/>
          <p:nvPr/>
        </p:nvSpPr>
        <p:spPr>
          <a:xfrm flipV="1">
            <a:off x="5181378" y="3352978"/>
            <a:ext cx="606387" cy="83811"/>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4" name="正方形/長方形 43">
            <a:extLst>
              <a:ext uri="{FF2B5EF4-FFF2-40B4-BE49-F238E27FC236}">
                <a16:creationId xmlns:a16="http://schemas.microsoft.com/office/drawing/2014/main" id="{80CDB352-CA68-3D31-C805-CEA7F5766656}"/>
              </a:ext>
            </a:extLst>
          </p:cNvPr>
          <p:cNvSpPr/>
          <p:nvPr/>
        </p:nvSpPr>
        <p:spPr>
          <a:xfrm flipV="1">
            <a:off x="6052960" y="3797309"/>
            <a:ext cx="310191" cy="100100"/>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0" name="テキスト ボックス 19">
            <a:extLst>
              <a:ext uri="{FF2B5EF4-FFF2-40B4-BE49-F238E27FC236}">
                <a16:creationId xmlns:a16="http://schemas.microsoft.com/office/drawing/2014/main" id="{CEE0677C-B74B-6DA1-895B-B1FD5289BB9F}"/>
              </a:ext>
            </a:extLst>
          </p:cNvPr>
          <p:cNvSpPr txBox="1"/>
          <p:nvPr/>
        </p:nvSpPr>
        <p:spPr>
          <a:xfrm>
            <a:off x="145450" y="2275964"/>
            <a:ext cx="2455524" cy="1200329"/>
          </a:xfrm>
          <a:prstGeom prst="rect">
            <a:avLst/>
          </a:prstGeom>
          <a:noFill/>
        </p:spPr>
        <p:txBody>
          <a:bodyPr wrap="square" rtlCol="0">
            <a:spAutoFit/>
          </a:bodyPr>
          <a:lstStyle/>
          <a:p>
            <a:r>
              <a:rPr kumimoji="1" lang="en-US" altLang="ja-JP" dirty="0"/>
              <a:t>ICU</a:t>
            </a:r>
            <a:r>
              <a:rPr kumimoji="1" lang="ja-JP" altLang="en-US" dirty="0"/>
              <a:t>：</a:t>
            </a:r>
            <a:r>
              <a:rPr kumimoji="1" lang="en-US" altLang="ja-JP" dirty="0"/>
              <a:t>8</a:t>
            </a:r>
            <a:r>
              <a:rPr kumimoji="1" lang="ja-JP" altLang="en-US" dirty="0"/>
              <a:t>床</a:t>
            </a:r>
            <a:endParaRPr kumimoji="1" lang="en-US" altLang="ja-JP" dirty="0"/>
          </a:p>
          <a:p>
            <a:endParaRPr lang="en-US" altLang="ja-JP" dirty="0"/>
          </a:p>
          <a:p>
            <a:r>
              <a:rPr kumimoji="1" lang="ja-JP" altLang="en-US" dirty="0"/>
              <a:t>一般病棟：</a:t>
            </a:r>
            <a:r>
              <a:rPr kumimoji="1" lang="en-US" altLang="ja-JP" dirty="0"/>
              <a:t>4</a:t>
            </a:r>
            <a:r>
              <a:rPr kumimoji="1" lang="ja-JP" altLang="en-US" dirty="0"/>
              <a:t>病棟</a:t>
            </a:r>
            <a:endParaRPr kumimoji="1" lang="en-US" altLang="ja-JP" dirty="0"/>
          </a:p>
          <a:p>
            <a:r>
              <a:rPr kumimoji="1" lang="ja-JP" altLang="en-US" dirty="0"/>
              <a:t>地域包括：</a:t>
            </a:r>
            <a:r>
              <a:rPr kumimoji="1" lang="en-US" altLang="ja-JP" dirty="0"/>
              <a:t>1</a:t>
            </a:r>
            <a:r>
              <a:rPr kumimoji="1" lang="ja-JP" altLang="en-US" dirty="0"/>
              <a:t>病棟</a:t>
            </a:r>
            <a:endParaRPr kumimoji="1" lang="en-US" altLang="ja-JP" dirty="0"/>
          </a:p>
        </p:txBody>
      </p:sp>
      <p:sp>
        <p:nvSpPr>
          <p:cNvPr id="33" name="テキスト ボックス 32">
            <a:extLst>
              <a:ext uri="{FF2B5EF4-FFF2-40B4-BE49-F238E27FC236}">
                <a16:creationId xmlns:a16="http://schemas.microsoft.com/office/drawing/2014/main" id="{3CAC3BFF-FB91-F86C-B1DC-AACA8C9D4618}"/>
              </a:ext>
            </a:extLst>
          </p:cNvPr>
          <p:cNvSpPr txBox="1"/>
          <p:nvPr/>
        </p:nvSpPr>
        <p:spPr>
          <a:xfrm>
            <a:off x="2128021" y="2878684"/>
            <a:ext cx="949336" cy="584775"/>
          </a:xfrm>
          <a:prstGeom prst="rect">
            <a:avLst/>
          </a:prstGeom>
          <a:noFill/>
        </p:spPr>
        <p:txBody>
          <a:bodyPr wrap="square" rtlCol="0">
            <a:spAutoFit/>
          </a:bodyPr>
          <a:lstStyle/>
          <a:p>
            <a:r>
              <a:rPr kumimoji="1" lang="ja-JP" altLang="en-US" sz="1600" dirty="0"/>
              <a:t>約</a:t>
            </a:r>
            <a:r>
              <a:rPr kumimoji="1" lang="en-US" altLang="ja-JP" sz="1600" dirty="0"/>
              <a:t>50</a:t>
            </a:r>
            <a:r>
              <a:rPr kumimoji="1" lang="ja-JP" altLang="en-US" sz="1600" dirty="0"/>
              <a:t>床ずつ</a:t>
            </a:r>
          </a:p>
        </p:txBody>
      </p:sp>
      <p:sp>
        <p:nvSpPr>
          <p:cNvPr id="39" name="右中かっこ 38">
            <a:extLst>
              <a:ext uri="{FF2B5EF4-FFF2-40B4-BE49-F238E27FC236}">
                <a16:creationId xmlns:a16="http://schemas.microsoft.com/office/drawing/2014/main" id="{2AA632D4-3A83-8274-867F-35720B71B572}"/>
              </a:ext>
            </a:extLst>
          </p:cNvPr>
          <p:cNvSpPr/>
          <p:nvPr/>
        </p:nvSpPr>
        <p:spPr>
          <a:xfrm>
            <a:off x="2022299" y="2859935"/>
            <a:ext cx="144796" cy="5769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AB9D2F50-1F8D-FFDD-C616-32E8BB3B30AD}"/>
              </a:ext>
            </a:extLst>
          </p:cNvPr>
          <p:cNvSpPr txBox="1"/>
          <p:nvPr/>
        </p:nvSpPr>
        <p:spPr>
          <a:xfrm>
            <a:off x="1711007" y="2229965"/>
            <a:ext cx="1243313" cy="461665"/>
          </a:xfrm>
          <a:prstGeom prst="rect">
            <a:avLst/>
          </a:prstGeom>
          <a:noFill/>
        </p:spPr>
        <p:txBody>
          <a:bodyPr wrap="square" rtlCol="0">
            <a:spAutoFit/>
          </a:bodyPr>
          <a:lstStyle/>
          <a:p>
            <a:r>
              <a:rPr kumimoji="1" lang="ja-JP" altLang="en-US" sz="1200" dirty="0"/>
              <a:t>早期栄養介入管理加算算定</a:t>
            </a:r>
          </a:p>
        </p:txBody>
      </p:sp>
      <p:sp>
        <p:nvSpPr>
          <p:cNvPr id="46" name="テキスト ボックス 45">
            <a:extLst>
              <a:ext uri="{FF2B5EF4-FFF2-40B4-BE49-F238E27FC236}">
                <a16:creationId xmlns:a16="http://schemas.microsoft.com/office/drawing/2014/main" id="{241BC3F8-FBBF-FD13-FB74-C8806D0D538D}"/>
              </a:ext>
            </a:extLst>
          </p:cNvPr>
          <p:cNvSpPr txBox="1"/>
          <p:nvPr/>
        </p:nvSpPr>
        <p:spPr>
          <a:xfrm>
            <a:off x="150504" y="4128643"/>
            <a:ext cx="2730470" cy="1477328"/>
          </a:xfrm>
          <a:prstGeom prst="rect">
            <a:avLst/>
          </a:prstGeom>
          <a:noFill/>
        </p:spPr>
        <p:txBody>
          <a:bodyPr wrap="square" rtlCol="0">
            <a:spAutoFit/>
          </a:bodyPr>
          <a:lstStyle/>
          <a:p>
            <a:r>
              <a:rPr kumimoji="1" lang="ja-JP" altLang="en-US" dirty="0"/>
              <a:t>各病棟（</a:t>
            </a:r>
            <a:r>
              <a:rPr kumimoji="1" lang="en-US" altLang="ja-JP" dirty="0"/>
              <a:t>1</a:t>
            </a:r>
            <a:r>
              <a:rPr kumimoji="1" lang="ja-JP" altLang="en-US" dirty="0"/>
              <a:t>日）</a:t>
            </a:r>
            <a:endParaRPr kumimoji="1" lang="en-US" altLang="ja-JP" dirty="0"/>
          </a:p>
          <a:p>
            <a:r>
              <a:rPr kumimoji="1" lang="ja-JP" altLang="en-US" dirty="0"/>
              <a:t>入院：約</a:t>
            </a:r>
            <a:r>
              <a:rPr kumimoji="1" lang="en-US" altLang="ja-JP" dirty="0"/>
              <a:t>2</a:t>
            </a:r>
            <a:r>
              <a:rPr kumimoji="1" lang="ja-JP" altLang="en-US" dirty="0"/>
              <a:t>～</a:t>
            </a:r>
            <a:r>
              <a:rPr kumimoji="1" lang="en-US" altLang="ja-JP" dirty="0"/>
              <a:t>8</a:t>
            </a:r>
            <a:r>
              <a:rPr kumimoji="1" lang="ja-JP" altLang="en-US" dirty="0"/>
              <a:t>件</a:t>
            </a:r>
            <a:endParaRPr kumimoji="1" lang="en-US" altLang="ja-JP" dirty="0"/>
          </a:p>
          <a:p>
            <a:r>
              <a:rPr kumimoji="1" lang="ja-JP" altLang="en-US" dirty="0"/>
              <a:t>退院：約</a:t>
            </a:r>
            <a:r>
              <a:rPr kumimoji="1" lang="en-US" altLang="ja-JP" dirty="0"/>
              <a:t>2</a:t>
            </a:r>
            <a:r>
              <a:rPr kumimoji="1" lang="ja-JP" altLang="en-US" dirty="0"/>
              <a:t>～</a:t>
            </a:r>
            <a:r>
              <a:rPr kumimoji="1" lang="en-US" altLang="ja-JP" dirty="0"/>
              <a:t>8</a:t>
            </a:r>
            <a:r>
              <a:rPr kumimoji="1" lang="ja-JP" altLang="en-US" dirty="0"/>
              <a:t>件</a:t>
            </a:r>
            <a:endParaRPr kumimoji="1" lang="en-US" altLang="ja-JP" dirty="0"/>
          </a:p>
          <a:p>
            <a:r>
              <a:rPr kumimoji="1" lang="en-US" altLang="ja-JP" dirty="0"/>
              <a:t>NST</a:t>
            </a:r>
            <a:r>
              <a:rPr kumimoji="1" lang="ja-JP" altLang="en-US" dirty="0"/>
              <a:t>：約</a:t>
            </a:r>
            <a:r>
              <a:rPr kumimoji="1" lang="en-US" altLang="ja-JP" dirty="0"/>
              <a:t>4</a:t>
            </a:r>
            <a:r>
              <a:rPr kumimoji="1" lang="ja-JP" altLang="en-US" dirty="0"/>
              <a:t>～</a:t>
            </a:r>
            <a:r>
              <a:rPr kumimoji="1" lang="en-US" altLang="ja-JP" dirty="0"/>
              <a:t>10</a:t>
            </a:r>
            <a:r>
              <a:rPr kumimoji="1" lang="ja-JP" altLang="en-US" dirty="0"/>
              <a:t>件</a:t>
            </a:r>
            <a:endParaRPr kumimoji="1" lang="en-US" altLang="ja-JP" dirty="0"/>
          </a:p>
          <a:p>
            <a:r>
              <a:rPr kumimoji="1" lang="ja-JP" altLang="en-US" dirty="0"/>
              <a:t>計画書再評価：約</a:t>
            </a:r>
            <a:r>
              <a:rPr kumimoji="1" lang="en-US" altLang="ja-JP" dirty="0"/>
              <a:t>10</a:t>
            </a:r>
            <a:r>
              <a:rPr kumimoji="1" lang="ja-JP" altLang="en-US" dirty="0"/>
              <a:t>数件</a:t>
            </a:r>
          </a:p>
        </p:txBody>
      </p:sp>
      <p:sp>
        <p:nvSpPr>
          <p:cNvPr id="47" name="正方形/長方形 46">
            <a:extLst>
              <a:ext uri="{FF2B5EF4-FFF2-40B4-BE49-F238E27FC236}">
                <a16:creationId xmlns:a16="http://schemas.microsoft.com/office/drawing/2014/main" id="{79CF866C-14B2-667B-A240-073F1017B7C1}"/>
              </a:ext>
            </a:extLst>
          </p:cNvPr>
          <p:cNvSpPr/>
          <p:nvPr/>
        </p:nvSpPr>
        <p:spPr>
          <a:xfrm>
            <a:off x="145450" y="1659153"/>
            <a:ext cx="1254680" cy="393995"/>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rPr>
              <a:t>当院の病床数</a:t>
            </a:r>
          </a:p>
        </p:txBody>
      </p:sp>
      <p:sp>
        <p:nvSpPr>
          <p:cNvPr id="49" name="正方形/長方形 48">
            <a:extLst>
              <a:ext uri="{FF2B5EF4-FFF2-40B4-BE49-F238E27FC236}">
                <a16:creationId xmlns:a16="http://schemas.microsoft.com/office/drawing/2014/main" id="{28121A60-D9E2-C21F-1D4C-9AE922FAE667}"/>
              </a:ext>
            </a:extLst>
          </p:cNvPr>
          <p:cNvSpPr/>
          <p:nvPr/>
        </p:nvSpPr>
        <p:spPr>
          <a:xfrm>
            <a:off x="143019" y="3695716"/>
            <a:ext cx="2165598" cy="355585"/>
          </a:xfrm>
          <a:prstGeom prst="rect">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rPr>
              <a:t>栄養管理計画書の作成</a:t>
            </a:r>
          </a:p>
        </p:txBody>
      </p:sp>
      <p:sp>
        <p:nvSpPr>
          <p:cNvPr id="3" name="テキスト ボックス 2">
            <a:extLst>
              <a:ext uri="{FF2B5EF4-FFF2-40B4-BE49-F238E27FC236}">
                <a16:creationId xmlns:a16="http://schemas.microsoft.com/office/drawing/2014/main" id="{5AAF4E83-6508-66C5-9A51-59D587FA875E}"/>
              </a:ext>
            </a:extLst>
          </p:cNvPr>
          <p:cNvSpPr txBox="1"/>
          <p:nvPr/>
        </p:nvSpPr>
        <p:spPr>
          <a:xfrm>
            <a:off x="1304654" y="2275247"/>
            <a:ext cx="914400" cy="369332"/>
          </a:xfrm>
          <a:prstGeom prst="rect">
            <a:avLst/>
          </a:prstGeom>
          <a:noFill/>
        </p:spPr>
        <p:txBody>
          <a:bodyPr wrap="square" rtlCol="0">
            <a:spAutoFit/>
          </a:bodyPr>
          <a:lstStyle/>
          <a:p>
            <a:r>
              <a:rPr kumimoji="1" lang="ja-JP" altLang="en-US" dirty="0"/>
              <a:t>→</a:t>
            </a:r>
          </a:p>
        </p:txBody>
      </p:sp>
      <p:sp>
        <p:nvSpPr>
          <p:cNvPr id="7" name="正方形/長方形 6">
            <a:extLst>
              <a:ext uri="{FF2B5EF4-FFF2-40B4-BE49-F238E27FC236}">
                <a16:creationId xmlns:a16="http://schemas.microsoft.com/office/drawing/2014/main" id="{56BCA684-0CA7-9A7A-2198-8DDC0BC30E68}"/>
              </a:ext>
            </a:extLst>
          </p:cNvPr>
          <p:cNvSpPr/>
          <p:nvPr/>
        </p:nvSpPr>
        <p:spPr>
          <a:xfrm>
            <a:off x="3592367" y="1419045"/>
            <a:ext cx="217172" cy="1553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900" b="1" dirty="0">
              <a:solidFill>
                <a:schemeClr val="tx1"/>
              </a:solidFill>
            </a:endParaRPr>
          </a:p>
        </p:txBody>
      </p:sp>
      <p:sp>
        <p:nvSpPr>
          <p:cNvPr id="8" name="正方形/長方形 7">
            <a:extLst>
              <a:ext uri="{FF2B5EF4-FFF2-40B4-BE49-F238E27FC236}">
                <a16:creationId xmlns:a16="http://schemas.microsoft.com/office/drawing/2014/main" id="{A79AF103-8C24-C38A-9585-273E781ECAD0}"/>
              </a:ext>
            </a:extLst>
          </p:cNvPr>
          <p:cNvSpPr/>
          <p:nvPr/>
        </p:nvSpPr>
        <p:spPr>
          <a:xfrm>
            <a:off x="3911018" y="2499696"/>
            <a:ext cx="115641" cy="2850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900" b="1" dirty="0">
              <a:solidFill>
                <a:schemeClr val="tx1"/>
              </a:solidFill>
            </a:endParaRPr>
          </a:p>
        </p:txBody>
      </p:sp>
      <p:sp>
        <p:nvSpPr>
          <p:cNvPr id="48" name="正方形/長方形 47">
            <a:extLst>
              <a:ext uri="{FF2B5EF4-FFF2-40B4-BE49-F238E27FC236}">
                <a16:creationId xmlns:a16="http://schemas.microsoft.com/office/drawing/2014/main" id="{56BCA684-0CA7-9A7A-2198-8DDC0BC30E68}"/>
              </a:ext>
            </a:extLst>
          </p:cNvPr>
          <p:cNvSpPr/>
          <p:nvPr/>
        </p:nvSpPr>
        <p:spPr>
          <a:xfrm>
            <a:off x="2987372" y="1280710"/>
            <a:ext cx="519960" cy="29632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栄養士①</a:t>
            </a:r>
            <a:endParaRPr kumimoji="1" lang="en-US" altLang="ja-JP" sz="800" b="1" dirty="0">
              <a:solidFill>
                <a:schemeClr val="tx1"/>
              </a:solidFill>
            </a:endParaRPr>
          </a:p>
        </p:txBody>
      </p:sp>
      <p:sp>
        <p:nvSpPr>
          <p:cNvPr id="50" name="正方形/長方形 49">
            <a:extLst>
              <a:ext uri="{FF2B5EF4-FFF2-40B4-BE49-F238E27FC236}">
                <a16:creationId xmlns:a16="http://schemas.microsoft.com/office/drawing/2014/main" id="{56BCA684-0CA7-9A7A-2198-8DDC0BC30E68}"/>
              </a:ext>
            </a:extLst>
          </p:cNvPr>
          <p:cNvSpPr/>
          <p:nvPr/>
        </p:nvSpPr>
        <p:spPr>
          <a:xfrm>
            <a:off x="2997784" y="3494567"/>
            <a:ext cx="519960" cy="3949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栄養士⑥</a:t>
            </a:r>
            <a:endParaRPr kumimoji="1" lang="en-US" altLang="ja-JP" sz="800" b="1" dirty="0">
              <a:solidFill>
                <a:schemeClr val="tx1"/>
              </a:solidFill>
            </a:endParaRPr>
          </a:p>
        </p:txBody>
      </p:sp>
      <p:sp>
        <p:nvSpPr>
          <p:cNvPr id="51" name="正方形/長方形 50">
            <a:extLst>
              <a:ext uri="{FF2B5EF4-FFF2-40B4-BE49-F238E27FC236}">
                <a16:creationId xmlns:a16="http://schemas.microsoft.com/office/drawing/2014/main" id="{56BCA684-0CA7-9A7A-2198-8DDC0BC30E68}"/>
              </a:ext>
            </a:extLst>
          </p:cNvPr>
          <p:cNvSpPr/>
          <p:nvPr/>
        </p:nvSpPr>
        <p:spPr>
          <a:xfrm>
            <a:off x="2996056" y="2662869"/>
            <a:ext cx="519960" cy="296322"/>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栄養士④</a:t>
            </a:r>
            <a:endParaRPr kumimoji="1" lang="en-US" altLang="ja-JP" sz="800" b="1" dirty="0">
              <a:solidFill>
                <a:schemeClr val="tx1"/>
              </a:solidFill>
            </a:endParaRPr>
          </a:p>
        </p:txBody>
      </p:sp>
      <p:sp>
        <p:nvSpPr>
          <p:cNvPr id="52" name="正方形/長方形 51">
            <a:extLst>
              <a:ext uri="{FF2B5EF4-FFF2-40B4-BE49-F238E27FC236}">
                <a16:creationId xmlns:a16="http://schemas.microsoft.com/office/drawing/2014/main" id="{56BCA684-0CA7-9A7A-2198-8DDC0BC30E68}"/>
              </a:ext>
            </a:extLst>
          </p:cNvPr>
          <p:cNvSpPr/>
          <p:nvPr/>
        </p:nvSpPr>
        <p:spPr>
          <a:xfrm>
            <a:off x="2996056" y="1721844"/>
            <a:ext cx="519960" cy="29632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栄養士②</a:t>
            </a:r>
            <a:endParaRPr kumimoji="1" lang="en-US" altLang="ja-JP" sz="800" b="1" dirty="0">
              <a:solidFill>
                <a:schemeClr val="tx1"/>
              </a:solidFill>
            </a:endParaRPr>
          </a:p>
        </p:txBody>
      </p:sp>
      <p:sp>
        <p:nvSpPr>
          <p:cNvPr id="53" name="正方形/長方形 52">
            <a:extLst>
              <a:ext uri="{FF2B5EF4-FFF2-40B4-BE49-F238E27FC236}">
                <a16:creationId xmlns:a16="http://schemas.microsoft.com/office/drawing/2014/main" id="{56BCA684-0CA7-9A7A-2198-8DDC0BC30E68}"/>
              </a:ext>
            </a:extLst>
          </p:cNvPr>
          <p:cNvSpPr/>
          <p:nvPr/>
        </p:nvSpPr>
        <p:spPr>
          <a:xfrm>
            <a:off x="2984931" y="2221735"/>
            <a:ext cx="519960" cy="29632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栄養士③</a:t>
            </a:r>
            <a:endParaRPr kumimoji="1" lang="en-US" altLang="ja-JP" sz="800" b="1" dirty="0">
              <a:solidFill>
                <a:schemeClr val="tx1"/>
              </a:solidFill>
            </a:endParaRPr>
          </a:p>
        </p:txBody>
      </p:sp>
      <p:sp>
        <p:nvSpPr>
          <p:cNvPr id="56" name="正方形/長方形 55">
            <a:extLst>
              <a:ext uri="{FF2B5EF4-FFF2-40B4-BE49-F238E27FC236}">
                <a16:creationId xmlns:a16="http://schemas.microsoft.com/office/drawing/2014/main" id="{56BCA684-0CA7-9A7A-2198-8DDC0BC30E68}"/>
              </a:ext>
            </a:extLst>
          </p:cNvPr>
          <p:cNvSpPr/>
          <p:nvPr/>
        </p:nvSpPr>
        <p:spPr>
          <a:xfrm>
            <a:off x="2999811" y="3078718"/>
            <a:ext cx="519960" cy="296322"/>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栄養士⑤</a:t>
            </a:r>
            <a:endParaRPr kumimoji="1" lang="en-US" altLang="ja-JP" sz="800" b="1" dirty="0">
              <a:solidFill>
                <a:schemeClr val="tx1"/>
              </a:solidFill>
            </a:endParaRPr>
          </a:p>
        </p:txBody>
      </p:sp>
      <p:sp>
        <p:nvSpPr>
          <p:cNvPr id="59" name="正方形/長方形 58">
            <a:extLst>
              <a:ext uri="{FF2B5EF4-FFF2-40B4-BE49-F238E27FC236}">
                <a16:creationId xmlns:a16="http://schemas.microsoft.com/office/drawing/2014/main" id="{56BCA684-0CA7-9A7A-2198-8DDC0BC30E68}"/>
              </a:ext>
            </a:extLst>
          </p:cNvPr>
          <p:cNvSpPr/>
          <p:nvPr/>
        </p:nvSpPr>
        <p:spPr>
          <a:xfrm>
            <a:off x="2993953" y="3951917"/>
            <a:ext cx="519960" cy="3949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栄養士⑦</a:t>
            </a:r>
            <a:endParaRPr kumimoji="1" lang="en-US" altLang="ja-JP" sz="800" b="1" dirty="0">
              <a:solidFill>
                <a:schemeClr val="tx1"/>
              </a:solidFill>
            </a:endParaRPr>
          </a:p>
        </p:txBody>
      </p:sp>
      <p:sp>
        <p:nvSpPr>
          <p:cNvPr id="60" name="正方形/長方形 59">
            <a:extLst>
              <a:ext uri="{FF2B5EF4-FFF2-40B4-BE49-F238E27FC236}">
                <a16:creationId xmlns:a16="http://schemas.microsoft.com/office/drawing/2014/main" id="{56BCA684-0CA7-9A7A-2198-8DDC0BC30E68}"/>
              </a:ext>
            </a:extLst>
          </p:cNvPr>
          <p:cNvSpPr/>
          <p:nvPr/>
        </p:nvSpPr>
        <p:spPr>
          <a:xfrm>
            <a:off x="3008082" y="4982606"/>
            <a:ext cx="502424" cy="406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栄養</a:t>
            </a:r>
            <a:endParaRPr kumimoji="1" lang="en-US" altLang="ja-JP" sz="800" b="1" dirty="0">
              <a:solidFill>
                <a:schemeClr val="tx1"/>
              </a:solidFill>
            </a:endParaRPr>
          </a:p>
          <a:p>
            <a:pPr algn="ctr"/>
            <a:r>
              <a:rPr kumimoji="1" lang="ja-JP" altLang="en-US" sz="800" b="1" dirty="0">
                <a:solidFill>
                  <a:schemeClr val="tx1"/>
                </a:solidFill>
              </a:rPr>
              <a:t>事務</a:t>
            </a:r>
            <a:endParaRPr kumimoji="1" lang="en-US" altLang="ja-JP" sz="800" b="1" dirty="0">
              <a:solidFill>
                <a:schemeClr val="tx1"/>
              </a:solidFill>
            </a:endParaRPr>
          </a:p>
        </p:txBody>
      </p:sp>
    </p:spTree>
    <p:extLst>
      <p:ext uri="{BB962C8B-B14F-4D97-AF65-F5344CB8AC3E}">
        <p14:creationId xmlns:p14="http://schemas.microsoft.com/office/powerpoint/2010/main" val="431694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FFA878-CA98-2AAF-A8AD-09237F16E69C}"/>
              </a:ext>
            </a:extLst>
          </p:cNvPr>
          <p:cNvSpPr txBox="1"/>
          <p:nvPr/>
        </p:nvSpPr>
        <p:spPr>
          <a:xfrm>
            <a:off x="410967" y="390417"/>
            <a:ext cx="6154220" cy="584775"/>
          </a:xfrm>
          <a:prstGeom prst="rect">
            <a:avLst/>
          </a:prstGeom>
          <a:noFill/>
        </p:spPr>
        <p:txBody>
          <a:bodyPr wrap="square" rtlCol="0">
            <a:spAutoFit/>
          </a:bodyPr>
          <a:lstStyle/>
          <a:p>
            <a:r>
              <a:rPr kumimoji="1" lang="en-US" altLang="ja-JP" sz="3200" b="1" dirty="0">
                <a:latin typeface="游ゴシック" panose="020B0400000000000000" pitchFamily="50" charset="-128"/>
                <a:ea typeface="游ゴシック" panose="020B0400000000000000" pitchFamily="50" charset="-128"/>
              </a:rPr>
              <a:t>GLIM</a:t>
            </a:r>
            <a:r>
              <a:rPr kumimoji="1" lang="ja-JP" altLang="en-US" sz="3200" b="1" dirty="0">
                <a:latin typeface="游ゴシック" panose="020B0400000000000000" pitchFamily="50" charset="-128"/>
                <a:ea typeface="游ゴシック" panose="020B0400000000000000" pitchFamily="50" charset="-128"/>
              </a:rPr>
              <a:t>基準導入までに行ったこと</a:t>
            </a:r>
            <a:endParaRPr lang="en-US" altLang="ja-JP" sz="3200" b="1" dirty="0">
              <a:latin typeface="游ゴシック" panose="020B0400000000000000" pitchFamily="50" charset="-128"/>
              <a:ea typeface="游ゴシック" panose="020B0400000000000000" pitchFamily="50" charset="-128"/>
            </a:endParaRPr>
          </a:p>
        </p:txBody>
      </p:sp>
      <p:sp>
        <p:nvSpPr>
          <p:cNvPr id="19" name="フローチャート: 結合子 18">
            <a:extLst>
              <a:ext uri="{FF2B5EF4-FFF2-40B4-BE49-F238E27FC236}">
                <a16:creationId xmlns:a16="http://schemas.microsoft.com/office/drawing/2014/main" id="{1FF7B3DB-89E7-F61C-2389-0F9F2EE26F77}"/>
              </a:ext>
            </a:extLst>
          </p:cNvPr>
          <p:cNvSpPr/>
          <p:nvPr/>
        </p:nvSpPr>
        <p:spPr>
          <a:xfrm>
            <a:off x="98620" y="2509463"/>
            <a:ext cx="1962364" cy="1839074"/>
          </a:xfrm>
          <a:prstGeom prst="flowChartConnector">
            <a:avLst/>
          </a:prstGeom>
          <a:solidFill>
            <a:schemeClr val="accent2">
              <a:alpha val="5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栄養評価の</a:t>
            </a:r>
            <a:endParaRPr kumimoji="1" lang="en-US" altLang="ja-JP" b="1" dirty="0">
              <a:solidFill>
                <a:schemeClr val="tx1"/>
              </a:solidFill>
            </a:endParaRPr>
          </a:p>
          <a:p>
            <a:pPr algn="ctr"/>
            <a:r>
              <a:rPr kumimoji="1" lang="ja-JP" altLang="en-US" b="1" dirty="0">
                <a:solidFill>
                  <a:schemeClr val="tx1"/>
                </a:solidFill>
              </a:rPr>
              <a:t>変更</a:t>
            </a:r>
          </a:p>
        </p:txBody>
      </p:sp>
      <p:sp>
        <p:nvSpPr>
          <p:cNvPr id="20" name="テキスト ボックス 19">
            <a:extLst>
              <a:ext uri="{FF2B5EF4-FFF2-40B4-BE49-F238E27FC236}">
                <a16:creationId xmlns:a16="http://schemas.microsoft.com/office/drawing/2014/main" id="{B956139E-B2B7-8986-6A83-F9ECBF77DFD7}"/>
              </a:ext>
            </a:extLst>
          </p:cNvPr>
          <p:cNvSpPr txBox="1"/>
          <p:nvPr/>
        </p:nvSpPr>
        <p:spPr>
          <a:xfrm>
            <a:off x="2784299" y="975378"/>
            <a:ext cx="8856324" cy="5324535"/>
          </a:xfrm>
          <a:prstGeom prst="rect">
            <a:avLst/>
          </a:prstGeom>
          <a:noFill/>
        </p:spPr>
        <p:txBody>
          <a:bodyPr wrap="square" rtlCol="0">
            <a:spAutoFit/>
          </a:bodyPr>
          <a:lstStyle/>
          <a:p>
            <a:endParaRPr kumimoji="1" lang="en-US" altLang="ja-JP" sz="2000" b="1" dirty="0"/>
          </a:p>
          <a:p>
            <a:endParaRPr lang="en-US" altLang="ja-JP" sz="2000" b="1" dirty="0"/>
          </a:p>
          <a:p>
            <a:endParaRPr lang="en-US" altLang="ja-JP" sz="2000" b="1" dirty="0"/>
          </a:p>
          <a:p>
            <a:r>
              <a:rPr kumimoji="1" lang="ja-JP" altLang="en-US" sz="2000" b="1" dirty="0"/>
              <a:t>○</a:t>
            </a:r>
            <a:r>
              <a:rPr kumimoji="1" lang="en-US" altLang="ja-JP" sz="2000" b="1" dirty="0"/>
              <a:t>SGA</a:t>
            </a:r>
            <a:r>
              <a:rPr kumimoji="1" lang="ja-JP" altLang="en-US" sz="2000" b="1" dirty="0"/>
              <a:t>から</a:t>
            </a:r>
            <a:r>
              <a:rPr kumimoji="1" lang="en-US" altLang="ja-JP" sz="2000" b="1" dirty="0"/>
              <a:t>MNA-SF</a:t>
            </a:r>
            <a:r>
              <a:rPr kumimoji="1" lang="ja-JP" altLang="en-US" sz="2000" b="1" dirty="0"/>
              <a:t>、</a:t>
            </a:r>
            <a:r>
              <a:rPr kumimoji="1" lang="en-US" altLang="ja-JP" sz="2000" b="1" dirty="0"/>
              <a:t>GLIM</a:t>
            </a:r>
            <a:r>
              <a:rPr kumimoji="1" lang="ja-JP" altLang="en-US" sz="2000" b="1" dirty="0"/>
              <a:t>基準へ</a:t>
            </a:r>
            <a:endParaRPr kumimoji="1" lang="en-US" altLang="ja-JP" sz="2000" b="1" dirty="0"/>
          </a:p>
          <a:p>
            <a:endParaRPr kumimoji="1" lang="en-US" altLang="ja-JP" sz="2000" b="1" dirty="0"/>
          </a:p>
          <a:p>
            <a:r>
              <a:rPr kumimoji="1" lang="ja-JP" altLang="en-US" sz="2000" b="1" dirty="0"/>
              <a:t>　院長：診療報酬改定により、前頁の項目に</a:t>
            </a:r>
            <a:r>
              <a:rPr kumimoji="1" lang="en-US" altLang="ja-JP" sz="2000" b="1" dirty="0"/>
              <a:t>GLIM</a:t>
            </a:r>
            <a:r>
              <a:rPr kumimoji="1" lang="ja-JP" altLang="en-US" sz="2000" b="1" dirty="0"/>
              <a:t>基準導入が必要である</a:t>
            </a:r>
            <a:endParaRPr kumimoji="1" lang="en-US" altLang="ja-JP" sz="2000" b="1" dirty="0"/>
          </a:p>
          <a:p>
            <a:r>
              <a:rPr kumimoji="1" lang="ja-JP" altLang="en-US" sz="2000" b="1" dirty="0"/>
              <a:t>　　　　こと、それに伴いシステム等の変更、コスト発生等、了承得る。</a:t>
            </a:r>
            <a:endParaRPr kumimoji="1" lang="en-US" altLang="ja-JP" sz="2000" b="1" dirty="0"/>
          </a:p>
          <a:p>
            <a:endParaRPr kumimoji="1" lang="ja-JP" altLang="en-US" sz="2000" b="1" dirty="0"/>
          </a:p>
          <a:p>
            <a:r>
              <a:rPr kumimoji="1" lang="ja-JP" altLang="en-US" sz="2000" b="1" dirty="0"/>
              <a:t>　看護部長：院長同様説明。栄養スクリーニングツールの変更</a:t>
            </a:r>
            <a:endParaRPr kumimoji="1" lang="en-US" altLang="ja-JP" sz="2000" b="1" dirty="0"/>
          </a:p>
          <a:p>
            <a:r>
              <a:rPr kumimoji="1" lang="ja-JP" altLang="en-US" sz="2000" b="1" dirty="0"/>
              <a:t>　　　　　　</a:t>
            </a:r>
            <a:r>
              <a:rPr kumimoji="1" lang="en-US" altLang="ja-JP" sz="2000" b="1" dirty="0"/>
              <a:t>MNA-SF</a:t>
            </a:r>
            <a:r>
              <a:rPr kumimoji="1" lang="ja-JP" altLang="en-US" sz="2000" b="1" dirty="0"/>
              <a:t>、下腿周囲長測定は看護師側でしていただくよう</a:t>
            </a:r>
            <a:endParaRPr kumimoji="1" lang="en-US" altLang="ja-JP" sz="2000" b="1" dirty="0"/>
          </a:p>
          <a:p>
            <a:r>
              <a:rPr kumimoji="1" lang="ja-JP" altLang="en-US" sz="2000" b="1" dirty="0"/>
              <a:t>　　　　　　了承を得る。→</a:t>
            </a:r>
            <a:r>
              <a:rPr kumimoji="1" lang="en-US" altLang="ja-JP" sz="2000" b="1" dirty="0"/>
              <a:t>NST</a:t>
            </a:r>
            <a:r>
              <a:rPr kumimoji="1" lang="ja-JP" altLang="en-US" sz="2000" b="1" dirty="0"/>
              <a:t>委員会の看護師長と進行。</a:t>
            </a:r>
          </a:p>
          <a:p>
            <a:endParaRPr lang="en-US" altLang="ja-JP" sz="2000" b="1" dirty="0"/>
          </a:p>
          <a:p>
            <a:r>
              <a:rPr lang="ja-JP" altLang="en-US" sz="2000" b="1" dirty="0"/>
              <a:t>○電子カルテの調整</a:t>
            </a:r>
            <a:endParaRPr lang="en-US" altLang="ja-JP" sz="2000" b="1" dirty="0"/>
          </a:p>
          <a:p>
            <a:endParaRPr lang="en-US" altLang="ja-JP" sz="2000" b="1" dirty="0"/>
          </a:p>
          <a:p>
            <a:r>
              <a:rPr lang="ja-JP" altLang="en-US" sz="2000" b="1" dirty="0"/>
              <a:t>　電算課：電子カルテ内にスクリーニングツールの作成、変更と同時に</a:t>
            </a:r>
            <a:endParaRPr lang="en-US" altLang="ja-JP" sz="2000" b="1" dirty="0"/>
          </a:p>
          <a:p>
            <a:r>
              <a:rPr lang="ja-JP" altLang="en-US" sz="2000" b="1" dirty="0"/>
              <a:t>　　　　　リハ・栄養・口腔連携体制加算に必要なシートも作成依頼。</a:t>
            </a:r>
            <a:endParaRPr lang="en-US" altLang="ja-JP" sz="2000" b="1" dirty="0"/>
          </a:p>
          <a:p>
            <a:endParaRPr lang="en-US" altLang="ja-JP" sz="2000" b="1" dirty="0"/>
          </a:p>
        </p:txBody>
      </p:sp>
      <p:cxnSp>
        <p:nvCxnSpPr>
          <p:cNvPr id="23" name="直線コネクタ 22">
            <a:extLst>
              <a:ext uri="{FF2B5EF4-FFF2-40B4-BE49-F238E27FC236}">
                <a16:creationId xmlns:a16="http://schemas.microsoft.com/office/drawing/2014/main" id="{616ABA6F-449C-8C7E-F1BF-640CD2F024D9}"/>
              </a:ext>
            </a:extLst>
          </p:cNvPr>
          <p:cNvCxnSpPr>
            <a:cxnSpLocks/>
            <a:stCxn id="19" idx="7"/>
          </p:cNvCxnSpPr>
          <p:nvPr/>
        </p:nvCxnSpPr>
        <p:spPr>
          <a:xfrm flipV="1">
            <a:off x="1773602" y="2188396"/>
            <a:ext cx="1010697" cy="590393"/>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3AB6D35-4541-6297-6323-18F449AA07F0}"/>
              </a:ext>
            </a:extLst>
          </p:cNvPr>
          <p:cNvCxnSpPr>
            <a:cxnSpLocks/>
            <a:stCxn id="19" idx="5"/>
          </p:cNvCxnSpPr>
          <p:nvPr/>
        </p:nvCxnSpPr>
        <p:spPr>
          <a:xfrm>
            <a:off x="1773602" y="4079211"/>
            <a:ext cx="1010697" cy="564708"/>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1BA94230-92EA-CA57-3E67-B396331EFFC4}"/>
              </a:ext>
            </a:extLst>
          </p:cNvPr>
          <p:cNvSpPr/>
          <p:nvPr/>
        </p:nvSpPr>
        <p:spPr>
          <a:xfrm>
            <a:off x="2902684" y="2126511"/>
            <a:ext cx="4019109" cy="116957"/>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8016C43-EF33-13FF-4240-BBDED59CF2C9}"/>
              </a:ext>
            </a:extLst>
          </p:cNvPr>
          <p:cNvSpPr/>
          <p:nvPr/>
        </p:nvSpPr>
        <p:spPr>
          <a:xfrm>
            <a:off x="2902685" y="4862623"/>
            <a:ext cx="2466758" cy="116957"/>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624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41888D-B15B-F80E-27A4-FACFAA099A77}"/>
              </a:ext>
            </a:extLst>
          </p:cNvPr>
          <p:cNvPicPr>
            <a:picLocks noChangeAspect="1"/>
          </p:cNvPicPr>
          <p:nvPr/>
        </p:nvPicPr>
        <p:blipFill rotWithShape="1">
          <a:blip r:embed="rId3"/>
          <a:srcRect l="12866" t="11740" r="10807" b="11915"/>
          <a:stretch/>
        </p:blipFill>
        <p:spPr>
          <a:xfrm>
            <a:off x="552970" y="310354"/>
            <a:ext cx="11086059" cy="6237292"/>
          </a:xfrm>
          <a:prstGeom prst="rect">
            <a:avLst/>
          </a:prstGeom>
        </p:spPr>
      </p:pic>
      <p:sp>
        <p:nvSpPr>
          <p:cNvPr id="5" name="楕円 4">
            <a:extLst>
              <a:ext uri="{FF2B5EF4-FFF2-40B4-BE49-F238E27FC236}">
                <a16:creationId xmlns:a16="http://schemas.microsoft.com/office/drawing/2014/main" id="{AE89DB8B-9C8E-15CF-DDDF-844470782B76}"/>
              </a:ext>
            </a:extLst>
          </p:cNvPr>
          <p:cNvSpPr/>
          <p:nvPr/>
        </p:nvSpPr>
        <p:spPr>
          <a:xfrm>
            <a:off x="5229546" y="462338"/>
            <a:ext cx="3513761" cy="104796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1C43181A-607D-3DC6-B584-42749F38F009}"/>
              </a:ext>
            </a:extLst>
          </p:cNvPr>
          <p:cNvSpPr/>
          <p:nvPr/>
        </p:nvSpPr>
        <p:spPr>
          <a:xfrm>
            <a:off x="4664467" y="4703852"/>
            <a:ext cx="2578814" cy="114214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346E6647-07C2-3296-3020-3E5E5D03D737}"/>
              </a:ext>
            </a:extLst>
          </p:cNvPr>
          <p:cNvCxnSpPr/>
          <p:nvPr/>
        </p:nvCxnSpPr>
        <p:spPr>
          <a:xfrm>
            <a:off x="8229600" y="1397285"/>
            <a:ext cx="1654139" cy="62672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1E98F83-7956-5486-26CE-49C4F64BC001}"/>
              </a:ext>
            </a:extLst>
          </p:cNvPr>
          <p:cNvCxnSpPr>
            <a:cxnSpLocks/>
          </p:cNvCxnSpPr>
          <p:nvPr/>
        </p:nvCxnSpPr>
        <p:spPr>
          <a:xfrm flipV="1">
            <a:off x="6893960" y="4325420"/>
            <a:ext cx="2373330" cy="50857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009BACB9-A4CB-31D7-4894-A5F41A645428}"/>
              </a:ext>
            </a:extLst>
          </p:cNvPr>
          <p:cNvSpPr txBox="1"/>
          <p:nvPr/>
        </p:nvSpPr>
        <p:spPr>
          <a:xfrm>
            <a:off x="9822097" y="1705512"/>
            <a:ext cx="1938391" cy="738664"/>
          </a:xfrm>
          <a:prstGeom prst="rect">
            <a:avLst/>
          </a:prstGeom>
          <a:noFill/>
        </p:spPr>
        <p:txBody>
          <a:bodyPr wrap="square" rtlCol="0">
            <a:spAutoFit/>
          </a:bodyPr>
          <a:lstStyle/>
          <a:p>
            <a:r>
              <a:rPr kumimoji="1" lang="ja-JP" altLang="en-US" sz="1400" b="1" dirty="0">
                <a:solidFill>
                  <a:srgbClr val="FF0000"/>
                </a:solidFill>
              </a:rPr>
              <a:t>身長・体重を入力し</a:t>
            </a:r>
            <a:r>
              <a:rPr kumimoji="1" lang="en-US" altLang="ja-JP" sz="1400" b="1" dirty="0">
                <a:solidFill>
                  <a:srgbClr val="FF0000"/>
                </a:solidFill>
              </a:rPr>
              <a:t>BMI</a:t>
            </a:r>
            <a:r>
              <a:rPr kumimoji="1" lang="ja-JP" altLang="en-US" sz="1400" b="1" dirty="0">
                <a:solidFill>
                  <a:srgbClr val="FF0000"/>
                </a:solidFill>
              </a:rPr>
              <a:t>ボタンを押すと自動計算される</a:t>
            </a:r>
          </a:p>
        </p:txBody>
      </p:sp>
      <p:sp>
        <p:nvSpPr>
          <p:cNvPr id="15" name="テキスト ボックス 14">
            <a:extLst>
              <a:ext uri="{FF2B5EF4-FFF2-40B4-BE49-F238E27FC236}">
                <a16:creationId xmlns:a16="http://schemas.microsoft.com/office/drawing/2014/main" id="{092C85F7-A365-7CDC-77FB-722B25B2C3E1}"/>
              </a:ext>
            </a:extLst>
          </p:cNvPr>
          <p:cNvSpPr txBox="1"/>
          <p:nvPr/>
        </p:nvSpPr>
        <p:spPr>
          <a:xfrm>
            <a:off x="9267291" y="3839334"/>
            <a:ext cx="2229492" cy="1169551"/>
          </a:xfrm>
          <a:prstGeom prst="rect">
            <a:avLst/>
          </a:prstGeom>
          <a:noFill/>
        </p:spPr>
        <p:txBody>
          <a:bodyPr wrap="square" rtlCol="0">
            <a:spAutoFit/>
          </a:bodyPr>
          <a:lstStyle/>
          <a:p>
            <a:r>
              <a:rPr kumimoji="1" lang="ja-JP" altLang="en-US" sz="1400" b="1" dirty="0">
                <a:solidFill>
                  <a:srgbClr val="FF0000"/>
                </a:solidFill>
              </a:rPr>
              <a:t>計算を押すと</a:t>
            </a:r>
            <a:endParaRPr kumimoji="1" lang="en-US" altLang="ja-JP" sz="1400" b="1" dirty="0">
              <a:solidFill>
                <a:srgbClr val="FF0000"/>
              </a:solidFill>
            </a:endParaRPr>
          </a:p>
          <a:p>
            <a:r>
              <a:rPr kumimoji="1" lang="ja-JP" altLang="en-US" sz="1400" b="1" dirty="0">
                <a:solidFill>
                  <a:srgbClr val="FF0000"/>
                </a:solidFill>
              </a:rPr>
              <a:t>合計ポイントが</a:t>
            </a:r>
            <a:endParaRPr kumimoji="1" lang="en-US" altLang="ja-JP" sz="1400" b="1" dirty="0">
              <a:solidFill>
                <a:srgbClr val="FF0000"/>
              </a:solidFill>
            </a:endParaRPr>
          </a:p>
          <a:p>
            <a:r>
              <a:rPr kumimoji="1" lang="ja-JP" altLang="en-US" sz="1400" b="1" dirty="0">
                <a:solidFill>
                  <a:srgbClr val="FF0000"/>
                </a:solidFill>
              </a:rPr>
              <a:t>自動計算される</a:t>
            </a:r>
            <a:endParaRPr kumimoji="1" lang="en-US" altLang="ja-JP" sz="1400" b="1" dirty="0">
              <a:solidFill>
                <a:srgbClr val="FF0000"/>
              </a:solidFill>
            </a:endParaRPr>
          </a:p>
          <a:p>
            <a:r>
              <a:rPr kumimoji="1" lang="ja-JP" altLang="en-US" sz="1400" b="1" dirty="0">
                <a:solidFill>
                  <a:srgbClr val="FF0000"/>
                </a:solidFill>
              </a:rPr>
              <a:t>入力項目に不足が</a:t>
            </a:r>
            <a:endParaRPr kumimoji="1" lang="en-US" altLang="ja-JP" sz="1400" b="1" dirty="0">
              <a:solidFill>
                <a:srgbClr val="FF0000"/>
              </a:solidFill>
            </a:endParaRPr>
          </a:p>
          <a:p>
            <a:r>
              <a:rPr kumimoji="1" lang="ja-JP" altLang="en-US" sz="1400" b="1" dirty="0">
                <a:solidFill>
                  <a:srgbClr val="FF0000"/>
                </a:solidFill>
              </a:rPr>
              <a:t>あると、知らせてくれる</a:t>
            </a:r>
          </a:p>
        </p:txBody>
      </p:sp>
      <p:cxnSp>
        <p:nvCxnSpPr>
          <p:cNvPr id="17" name="直線コネクタ 16">
            <a:extLst>
              <a:ext uri="{FF2B5EF4-FFF2-40B4-BE49-F238E27FC236}">
                <a16:creationId xmlns:a16="http://schemas.microsoft.com/office/drawing/2014/main" id="{BC1AF011-085A-E398-A52D-A4D45F12E926}"/>
              </a:ext>
            </a:extLst>
          </p:cNvPr>
          <p:cNvCxnSpPr>
            <a:cxnSpLocks/>
          </p:cNvCxnSpPr>
          <p:nvPr/>
        </p:nvCxnSpPr>
        <p:spPr>
          <a:xfrm flipH="1" flipV="1">
            <a:off x="1839074" y="5274923"/>
            <a:ext cx="339047" cy="47860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BD57AAFD-9400-ED3E-B20A-01A0222D6237}"/>
              </a:ext>
            </a:extLst>
          </p:cNvPr>
          <p:cNvSpPr txBox="1"/>
          <p:nvPr/>
        </p:nvSpPr>
        <p:spPr>
          <a:xfrm>
            <a:off x="2178121" y="5587431"/>
            <a:ext cx="1938391" cy="954107"/>
          </a:xfrm>
          <a:prstGeom prst="rect">
            <a:avLst/>
          </a:prstGeom>
          <a:noFill/>
        </p:spPr>
        <p:txBody>
          <a:bodyPr wrap="square" rtlCol="0">
            <a:spAutoFit/>
          </a:bodyPr>
          <a:lstStyle/>
          <a:p>
            <a:r>
              <a:rPr kumimoji="1" lang="en-US" altLang="ja-JP" sz="1400" b="1" dirty="0">
                <a:solidFill>
                  <a:srgbClr val="FF0000"/>
                </a:solidFill>
              </a:rPr>
              <a:t>GLIM</a:t>
            </a:r>
            <a:r>
              <a:rPr kumimoji="1" lang="ja-JP" altLang="en-US" sz="1400" b="1" dirty="0">
                <a:solidFill>
                  <a:srgbClr val="FF0000"/>
                </a:solidFill>
              </a:rPr>
              <a:t>基準の筋肉量評価で使用</a:t>
            </a:r>
            <a:r>
              <a:rPr lang="ja-JP" altLang="en-US" sz="1400" b="1" dirty="0">
                <a:solidFill>
                  <a:srgbClr val="FF0000"/>
                </a:solidFill>
              </a:rPr>
              <a:t>、体重測定ができない時の評価として</a:t>
            </a:r>
            <a:r>
              <a:rPr kumimoji="1" lang="ja-JP" altLang="en-US" sz="1400" b="1" dirty="0">
                <a:solidFill>
                  <a:srgbClr val="FF0000"/>
                </a:solidFill>
              </a:rPr>
              <a:t>必ず測定</a:t>
            </a:r>
          </a:p>
        </p:txBody>
      </p:sp>
      <p:sp>
        <p:nvSpPr>
          <p:cNvPr id="2" name="正方形/長方形 1">
            <a:extLst>
              <a:ext uri="{FF2B5EF4-FFF2-40B4-BE49-F238E27FC236}">
                <a16:creationId xmlns:a16="http://schemas.microsoft.com/office/drawing/2014/main" id="{89B10965-0E70-DBFB-FE5F-034A040D7121}"/>
              </a:ext>
            </a:extLst>
          </p:cNvPr>
          <p:cNvSpPr/>
          <p:nvPr/>
        </p:nvSpPr>
        <p:spPr>
          <a:xfrm>
            <a:off x="1839074" y="786809"/>
            <a:ext cx="1042349" cy="1701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371C1DD-2C89-B4A8-BAB6-C4A04DDE5CF7}"/>
              </a:ext>
            </a:extLst>
          </p:cNvPr>
          <p:cNvSpPr/>
          <p:nvPr/>
        </p:nvSpPr>
        <p:spPr>
          <a:xfrm>
            <a:off x="3958497" y="786808"/>
            <a:ext cx="1042349" cy="1701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FDA5954-BF51-88A8-99BD-19E41B37D324}"/>
              </a:ext>
            </a:extLst>
          </p:cNvPr>
          <p:cNvSpPr/>
          <p:nvPr/>
        </p:nvSpPr>
        <p:spPr>
          <a:xfrm>
            <a:off x="3958496" y="1057023"/>
            <a:ext cx="1042349" cy="1701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5A33928-E184-8490-2F30-36C85A8B4E1F}"/>
              </a:ext>
            </a:extLst>
          </p:cNvPr>
          <p:cNvSpPr/>
          <p:nvPr/>
        </p:nvSpPr>
        <p:spPr>
          <a:xfrm>
            <a:off x="9466162" y="1073050"/>
            <a:ext cx="1042349" cy="1701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7585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B7D9-373E-7046-190F-D7335B8FFD07}"/>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DFC68B1-EA0C-1FFE-40BA-95C861873FA5}"/>
              </a:ext>
            </a:extLst>
          </p:cNvPr>
          <p:cNvSpPr txBox="1"/>
          <p:nvPr/>
        </p:nvSpPr>
        <p:spPr>
          <a:xfrm>
            <a:off x="410967" y="390417"/>
            <a:ext cx="6154220" cy="584775"/>
          </a:xfrm>
          <a:prstGeom prst="rect">
            <a:avLst/>
          </a:prstGeom>
          <a:noFill/>
        </p:spPr>
        <p:txBody>
          <a:bodyPr wrap="square" rtlCol="0">
            <a:spAutoFit/>
          </a:bodyPr>
          <a:lstStyle/>
          <a:p>
            <a:r>
              <a:rPr kumimoji="1" lang="en-US" altLang="ja-JP" sz="3200" b="1" dirty="0">
                <a:latin typeface="游ゴシック" panose="020B0400000000000000" pitchFamily="50" charset="-128"/>
                <a:ea typeface="游ゴシック" panose="020B0400000000000000" pitchFamily="50" charset="-128"/>
              </a:rPr>
              <a:t>GLIM</a:t>
            </a:r>
            <a:r>
              <a:rPr kumimoji="1" lang="ja-JP" altLang="en-US" sz="3200" b="1" dirty="0">
                <a:latin typeface="游ゴシック" panose="020B0400000000000000" pitchFamily="50" charset="-128"/>
                <a:ea typeface="游ゴシック" panose="020B0400000000000000" pitchFamily="50" charset="-128"/>
              </a:rPr>
              <a:t>基準導入までに行ったこと</a:t>
            </a:r>
            <a:endParaRPr lang="en-US" altLang="ja-JP" sz="3200" b="1" dirty="0">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C4F7502D-3120-1D75-68AC-AED2D77ED1FB}"/>
              </a:ext>
            </a:extLst>
          </p:cNvPr>
          <p:cNvSpPr txBox="1"/>
          <p:nvPr/>
        </p:nvSpPr>
        <p:spPr>
          <a:xfrm>
            <a:off x="2784299" y="975378"/>
            <a:ext cx="8856324" cy="3785652"/>
          </a:xfrm>
          <a:prstGeom prst="rect">
            <a:avLst/>
          </a:prstGeom>
          <a:noFill/>
        </p:spPr>
        <p:txBody>
          <a:bodyPr wrap="square" rtlCol="0">
            <a:spAutoFit/>
          </a:bodyPr>
          <a:lstStyle/>
          <a:p>
            <a:endParaRPr lang="en-US" altLang="ja-JP" sz="2000" b="1" dirty="0"/>
          </a:p>
          <a:p>
            <a:r>
              <a:rPr lang="ja-JP" altLang="en-US" sz="2000" b="1" dirty="0"/>
              <a:t>○栄養管理室スタッフの知識の共有</a:t>
            </a:r>
            <a:endParaRPr lang="en-US" altLang="ja-JP" sz="2000" b="1" dirty="0"/>
          </a:p>
          <a:p>
            <a:endParaRPr lang="ja-JP" altLang="en-US" sz="2000" b="1" dirty="0"/>
          </a:p>
          <a:p>
            <a:r>
              <a:rPr lang="ja-JP" altLang="en-US" sz="2000" b="1" dirty="0"/>
              <a:t>　・</a:t>
            </a:r>
            <a:r>
              <a:rPr lang="en-US" altLang="ja-JP" sz="2000" b="1" dirty="0"/>
              <a:t>MNA-SF</a:t>
            </a:r>
            <a:r>
              <a:rPr lang="ja-JP" altLang="en-US" sz="2000" b="1" dirty="0"/>
              <a:t>の評価方法の確認、</a:t>
            </a:r>
            <a:r>
              <a:rPr lang="en-US" altLang="ja-JP" sz="2000" b="1" dirty="0"/>
              <a:t>GLIM</a:t>
            </a:r>
            <a:r>
              <a:rPr lang="ja-JP" altLang="en-US" sz="2000" b="1" dirty="0"/>
              <a:t>基準の評価方法を</a:t>
            </a:r>
            <a:r>
              <a:rPr lang="en-US" altLang="ja-JP" sz="2000" b="1" dirty="0"/>
              <a:t>JSPEN</a:t>
            </a:r>
            <a:r>
              <a:rPr lang="ja-JP" altLang="en-US" sz="2000" b="1" dirty="0"/>
              <a:t>の</a:t>
            </a:r>
            <a:r>
              <a:rPr lang="en-US" altLang="ja-JP" sz="2000" b="1" dirty="0"/>
              <a:t>HP</a:t>
            </a:r>
            <a:r>
              <a:rPr lang="ja-JP" altLang="en-US" sz="2000" b="1" dirty="0"/>
              <a:t>を</a:t>
            </a:r>
            <a:endParaRPr lang="en-US" altLang="ja-JP" sz="2000" b="1" dirty="0"/>
          </a:p>
          <a:p>
            <a:r>
              <a:rPr lang="ja-JP" altLang="en-US" sz="2000" b="1" dirty="0"/>
              <a:t>　　参考に、当院での評価基準を設定。</a:t>
            </a:r>
            <a:endParaRPr lang="en-US" altLang="ja-JP" sz="2000" b="1" dirty="0"/>
          </a:p>
          <a:p>
            <a:endParaRPr lang="en-US" altLang="ja-JP" sz="2000" b="1" dirty="0"/>
          </a:p>
          <a:p>
            <a:endParaRPr lang="en-US" altLang="ja-JP" sz="2000" b="1" dirty="0"/>
          </a:p>
          <a:p>
            <a:endParaRPr lang="en-US" altLang="ja-JP" sz="2000" b="1" dirty="0"/>
          </a:p>
          <a:p>
            <a:r>
              <a:rPr lang="ja-JP" altLang="en-US" sz="2000" b="1" dirty="0"/>
              <a:t>○担当病棟ごとに看護師へのミニ勉強会実施</a:t>
            </a:r>
            <a:endParaRPr lang="en-US" altLang="ja-JP" sz="2000" b="1" dirty="0"/>
          </a:p>
          <a:p>
            <a:endParaRPr lang="ja-JP" altLang="en-US" sz="2000" b="1" dirty="0"/>
          </a:p>
          <a:p>
            <a:r>
              <a:rPr lang="ja-JP" altLang="en-US" sz="2000" b="1" dirty="0"/>
              <a:t>　・管理栄養士が担当病棟で、</a:t>
            </a:r>
            <a:r>
              <a:rPr lang="en-US" altLang="ja-JP" sz="2000" b="1" dirty="0"/>
              <a:t>MNA-SF</a:t>
            </a:r>
            <a:r>
              <a:rPr lang="ja-JP" altLang="en-US" sz="2000" b="1" dirty="0"/>
              <a:t>の評価方法、下腿周囲長の測定など</a:t>
            </a:r>
            <a:endParaRPr lang="en-US" altLang="ja-JP" sz="2000" b="1" dirty="0"/>
          </a:p>
          <a:p>
            <a:r>
              <a:rPr lang="ja-JP" altLang="en-US" sz="2000" b="1" dirty="0"/>
              <a:t>　　を</a:t>
            </a:r>
            <a:r>
              <a:rPr lang="en-US" altLang="ja-JP" sz="2000" b="1" dirty="0"/>
              <a:t>10</a:t>
            </a:r>
            <a:r>
              <a:rPr lang="ja-JP" altLang="en-US" sz="2000" b="1" dirty="0"/>
              <a:t>分程度の勉強会で周知。</a:t>
            </a:r>
            <a:endParaRPr lang="en-US" altLang="ja-JP" sz="2000" b="1" dirty="0"/>
          </a:p>
        </p:txBody>
      </p:sp>
      <p:sp>
        <p:nvSpPr>
          <p:cNvPr id="19" name="フローチャート: 結合子 18">
            <a:extLst>
              <a:ext uri="{FF2B5EF4-FFF2-40B4-BE49-F238E27FC236}">
                <a16:creationId xmlns:a16="http://schemas.microsoft.com/office/drawing/2014/main" id="{550E7FD9-9896-C86F-6C39-02DCF1581D5A}"/>
              </a:ext>
            </a:extLst>
          </p:cNvPr>
          <p:cNvSpPr/>
          <p:nvPr/>
        </p:nvSpPr>
        <p:spPr>
          <a:xfrm>
            <a:off x="98620" y="1818348"/>
            <a:ext cx="1962364" cy="1839074"/>
          </a:xfrm>
          <a:prstGeom prst="flowChartConnector">
            <a:avLst/>
          </a:prstGeom>
          <a:solidFill>
            <a:schemeClr val="accent2">
              <a:alpha val="5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栄養評価の</a:t>
            </a:r>
            <a:endParaRPr kumimoji="1" lang="en-US" altLang="ja-JP" b="1" dirty="0">
              <a:solidFill>
                <a:schemeClr val="tx1"/>
              </a:solidFill>
            </a:endParaRPr>
          </a:p>
          <a:p>
            <a:pPr algn="ctr"/>
            <a:r>
              <a:rPr kumimoji="1" lang="ja-JP" altLang="en-US" b="1" dirty="0">
                <a:solidFill>
                  <a:schemeClr val="tx1"/>
                </a:solidFill>
              </a:rPr>
              <a:t>変更</a:t>
            </a:r>
          </a:p>
        </p:txBody>
      </p:sp>
      <p:cxnSp>
        <p:nvCxnSpPr>
          <p:cNvPr id="23" name="直線コネクタ 22">
            <a:extLst>
              <a:ext uri="{FF2B5EF4-FFF2-40B4-BE49-F238E27FC236}">
                <a16:creationId xmlns:a16="http://schemas.microsoft.com/office/drawing/2014/main" id="{C9516E6E-B6B1-38B7-FDB1-DEF020B5174E}"/>
              </a:ext>
            </a:extLst>
          </p:cNvPr>
          <p:cNvCxnSpPr>
            <a:cxnSpLocks/>
            <a:stCxn id="19" idx="7"/>
          </p:cNvCxnSpPr>
          <p:nvPr/>
        </p:nvCxnSpPr>
        <p:spPr>
          <a:xfrm flipV="1">
            <a:off x="1773602" y="1582181"/>
            <a:ext cx="1010697" cy="505493"/>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88D1BF4-9691-98AB-FA5B-31CDFDAF0650}"/>
              </a:ext>
            </a:extLst>
          </p:cNvPr>
          <p:cNvCxnSpPr>
            <a:cxnSpLocks/>
          </p:cNvCxnSpPr>
          <p:nvPr/>
        </p:nvCxnSpPr>
        <p:spPr>
          <a:xfrm>
            <a:off x="1773602" y="3388096"/>
            <a:ext cx="1010697" cy="141913"/>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FEB8C2E1-34A7-38ED-4BEF-415E93D3EC14}"/>
              </a:ext>
            </a:extLst>
          </p:cNvPr>
          <p:cNvPicPr>
            <a:picLocks noChangeAspect="1"/>
          </p:cNvPicPr>
          <p:nvPr/>
        </p:nvPicPr>
        <p:blipFill>
          <a:blip r:embed="rId3"/>
          <a:stretch>
            <a:fillRect/>
          </a:stretch>
        </p:blipFill>
        <p:spPr>
          <a:xfrm>
            <a:off x="7348959" y="4380621"/>
            <a:ext cx="4293737" cy="2415227"/>
          </a:xfrm>
          <a:prstGeom prst="rect">
            <a:avLst/>
          </a:prstGeom>
        </p:spPr>
      </p:pic>
      <p:sp>
        <p:nvSpPr>
          <p:cNvPr id="14" name="テキスト ボックス 13">
            <a:extLst>
              <a:ext uri="{FF2B5EF4-FFF2-40B4-BE49-F238E27FC236}">
                <a16:creationId xmlns:a16="http://schemas.microsoft.com/office/drawing/2014/main" id="{C5E6B36B-C95A-0934-1358-0542E5156DBC}"/>
              </a:ext>
            </a:extLst>
          </p:cNvPr>
          <p:cNvSpPr txBox="1"/>
          <p:nvPr/>
        </p:nvSpPr>
        <p:spPr>
          <a:xfrm>
            <a:off x="10302946" y="4316823"/>
            <a:ext cx="1869603" cy="369332"/>
          </a:xfrm>
          <a:prstGeom prst="rect">
            <a:avLst/>
          </a:prstGeom>
          <a:noFill/>
        </p:spPr>
        <p:txBody>
          <a:bodyPr wrap="square" rtlCol="0">
            <a:spAutoFit/>
          </a:bodyPr>
          <a:lstStyle/>
          <a:p>
            <a:r>
              <a:rPr kumimoji="1" lang="en-US" altLang="ja-JP" b="1" dirty="0">
                <a:solidFill>
                  <a:srgbClr val="FF0000"/>
                </a:solidFill>
              </a:rPr>
              <a:t>※</a:t>
            </a:r>
            <a:r>
              <a:rPr kumimoji="1" lang="ja-JP" altLang="en-US" b="1" dirty="0">
                <a:solidFill>
                  <a:srgbClr val="FF0000"/>
                </a:solidFill>
              </a:rPr>
              <a:t>各病棟に掲示</a:t>
            </a:r>
          </a:p>
        </p:txBody>
      </p:sp>
      <p:sp>
        <p:nvSpPr>
          <p:cNvPr id="2" name="正方形/長方形 1">
            <a:extLst>
              <a:ext uri="{FF2B5EF4-FFF2-40B4-BE49-F238E27FC236}">
                <a16:creationId xmlns:a16="http://schemas.microsoft.com/office/drawing/2014/main" id="{A23CDFEE-3EE4-EC8C-5058-D5BC443C9D03}"/>
              </a:ext>
            </a:extLst>
          </p:cNvPr>
          <p:cNvSpPr/>
          <p:nvPr/>
        </p:nvSpPr>
        <p:spPr>
          <a:xfrm>
            <a:off x="2906159" y="1523702"/>
            <a:ext cx="4168034" cy="116957"/>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F4D485B-9E16-F4F7-1D47-190341A301CB}"/>
              </a:ext>
            </a:extLst>
          </p:cNvPr>
          <p:cNvSpPr/>
          <p:nvPr/>
        </p:nvSpPr>
        <p:spPr>
          <a:xfrm>
            <a:off x="2906159" y="3650333"/>
            <a:ext cx="5206483" cy="116957"/>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9724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25009</TotalTime>
  <Words>3227</Words>
  <Application>Microsoft Office PowerPoint</Application>
  <PresentationFormat>ワイド画面</PresentationFormat>
  <Paragraphs>378</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ＭＳ Ｐゴシック</vt:lpstr>
      <vt:lpstr>Meiryo</vt:lpstr>
      <vt:lpstr>游ゴシック</vt:lpstr>
      <vt:lpstr>游ゴシック Light</vt:lpstr>
      <vt:lpstr>Arial</vt:lpstr>
      <vt:lpstr>Office テーマ</vt:lpstr>
      <vt:lpstr>GLIM基準評価における 多職種のかかわり</vt:lpstr>
      <vt:lpstr>第43回大分県病院学会 　利益相反開示</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GLIM基準を用いた栄養管理体制について</dc:title>
  <dc:creator>nanami hara</dc:creator>
  <cp:lastModifiedBy>Windows User</cp:lastModifiedBy>
  <cp:revision>36</cp:revision>
  <cp:lastPrinted>2025-07-06T23:52:28Z</cp:lastPrinted>
  <dcterms:created xsi:type="dcterms:W3CDTF">2025-01-13T01:59:48Z</dcterms:created>
  <dcterms:modified xsi:type="dcterms:W3CDTF">2025-07-07T09:40:39Z</dcterms:modified>
</cp:coreProperties>
</file>